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258" r:id="rId3"/>
    <p:sldId id="257" r:id="rId4"/>
    <p:sldId id="284" r:id="rId5"/>
    <p:sldId id="259" r:id="rId6"/>
    <p:sldId id="260" r:id="rId7"/>
    <p:sldId id="272" r:id="rId8"/>
    <p:sldId id="285" r:id="rId9"/>
    <p:sldId id="263" r:id="rId10"/>
    <p:sldId id="268" r:id="rId11"/>
    <p:sldId id="262" r:id="rId12"/>
    <p:sldId id="279" r:id="rId13"/>
    <p:sldId id="286" r:id="rId14"/>
    <p:sldId id="269" r:id="rId15"/>
    <p:sldId id="271" r:id="rId1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swald" panose="020B0604020202020204" charset="-52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14B3FA-6FE7-40A5-8C46-A8B9B4C36D0F}">
  <a:tblStyle styleId="{B914B3FA-6FE7-40A5-8C46-A8B9B4C36D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45" autoAdjust="0"/>
  </p:normalViewPr>
  <p:slideViewPr>
    <p:cSldViewPr snapToGrid="0">
      <p:cViewPr varScale="1">
        <p:scale>
          <a:sx n="107" d="100"/>
          <a:sy n="107" d="100"/>
        </p:scale>
        <p:origin x="706" y="82"/>
      </p:cViewPr>
      <p:guideLst/>
    </p:cSldViewPr>
  </p:slideViewPr>
  <p:outlineViewPr>
    <p:cViewPr>
      <p:scale>
        <a:sx n="33" d="100"/>
        <a:sy n="33" d="100"/>
      </p:scale>
      <p:origin x="0" y="-536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8d86ff3bbe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8d86ff3bbe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8d86ff3bbe_0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8d86ff3bbe_0_1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d86ff3bbe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8d86ff3bbe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040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d86ff3bbe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8d86ff3bbe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d86ff3bbe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d86ff3bbe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622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d86ff3bbe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d86ff3bbe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d86ff3bbe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d86ff3bbe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602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3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4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5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6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7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8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avLst/>
                <a:gdLst/>
                <a:ahLst/>
                <a:cxnLst/>
                <a:rect l="l" t="t" r="r" b="b"/>
                <a:pathLst>
                  <a:path w="38196" h="58249" extrusionOk="0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49988" extrusionOk="0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rot="10800000" flipH="1">
              <a:off x="7676500" y="-6"/>
              <a:ext cx="1430684" cy="365231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13"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/>
          <p:nvPr/>
        </p:nvSpPr>
        <p:spPr>
          <a:xfrm flipH="1">
            <a:off x="3222649" y="1592997"/>
            <a:ext cx="5854826" cy="2933425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82" y="304013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1162550" y="2509075"/>
            <a:ext cx="19848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1162538" y="3737250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3579600" y="2509075"/>
            <a:ext cx="19848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3579588" y="3737250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5996650" y="2509075"/>
            <a:ext cx="19848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996638" y="3737250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 rot="-199848">
            <a:off x="7416046" y="3853117"/>
            <a:ext cx="581719" cy="921601"/>
            <a:chOff x="-1904298" y="1056455"/>
            <a:chExt cx="581725" cy="921611"/>
          </a:xfrm>
        </p:grpSpPr>
        <p:sp>
          <p:nvSpPr>
            <p:cNvPr id="234" name="Google Shape;234;p23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6704539" y="3934149"/>
            <a:ext cx="878448" cy="863379"/>
            <a:chOff x="-5358445" y="839844"/>
            <a:chExt cx="1391711" cy="1367837"/>
          </a:xfrm>
        </p:grpSpPr>
        <p:sp>
          <p:nvSpPr>
            <p:cNvPr id="237" name="Google Shape;237;p23"/>
            <p:cNvSpPr/>
            <p:nvPr/>
          </p:nvSpPr>
          <p:spPr>
            <a:xfrm>
              <a:off x="-5358445" y="839844"/>
              <a:ext cx="1391711" cy="1367419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-5168235" y="1050330"/>
              <a:ext cx="1163208" cy="1157351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23"/>
          <p:cNvGrpSpPr/>
          <p:nvPr/>
        </p:nvGrpSpPr>
        <p:grpSpPr>
          <a:xfrm rot="-1263781">
            <a:off x="7715407" y="4030012"/>
            <a:ext cx="890375" cy="822935"/>
            <a:chOff x="-1855532" y="1600966"/>
            <a:chExt cx="890361" cy="822923"/>
          </a:xfrm>
        </p:grpSpPr>
        <p:sp>
          <p:nvSpPr>
            <p:cNvPr id="240" name="Google Shape;240;p2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43" name="Google Shape;243;p23"/>
            <p:cNvSpPr/>
            <p:nvPr/>
          </p:nvSpPr>
          <p:spPr>
            <a:xfrm>
              <a:off x="277700" y="2423875"/>
              <a:ext cx="7071450" cy="1772025"/>
            </a:xfrm>
            <a:custGeom>
              <a:avLst/>
              <a:gdLst/>
              <a:ahLst/>
              <a:cxnLst/>
              <a:rect l="l" t="t" r="r" b="b"/>
              <a:pathLst>
                <a:path w="282858" h="70881" extrusionOk="0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71750" y="3380525"/>
              <a:ext cx="1876450" cy="815375"/>
            </a:xfrm>
            <a:custGeom>
              <a:avLst/>
              <a:gdLst/>
              <a:ahLst/>
              <a:cxnLst/>
              <a:rect l="l" t="t" r="r" b="b"/>
              <a:pathLst>
                <a:path w="75058" h="32615" extrusionOk="0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28200" y="3808500"/>
              <a:ext cx="1499600" cy="387400"/>
            </a:xfrm>
            <a:custGeom>
              <a:avLst/>
              <a:gdLst/>
              <a:ahLst/>
              <a:cxnLst/>
              <a:rect l="l" t="t" r="r" b="b"/>
              <a:pathLst>
                <a:path w="59984" h="15496" extrusionOk="0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title" idx="2"/>
          </p:nvPr>
        </p:nvSpPr>
        <p:spPr>
          <a:xfrm>
            <a:off x="3673625" y="1682250"/>
            <a:ext cx="18138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1"/>
          </p:nvPr>
        </p:nvSpPr>
        <p:spPr>
          <a:xfrm>
            <a:off x="3576125" y="2161750"/>
            <a:ext cx="1911300" cy="14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title" idx="3"/>
          </p:nvPr>
        </p:nvSpPr>
        <p:spPr>
          <a:xfrm>
            <a:off x="6251400" y="1682250"/>
            <a:ext cx="18138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4"/>
          </p:nvPr>
        </p:nvSpPr>
        <p:spPr>
          <a:xfrm>
            <a:off x="6154025" y="2161750"/>
            <a:ext cx="1911300" cy="14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15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 rot="-3108865">
            <a:off x="377868" y="4286613"/>
            <a:ext cx="448943" cy="711247"/>
            <a:chOff x="-1904298" y="1056455"/>
            <a:chExt cx="581725" cy="921611"/>
          </a:xfrm>
        </p:grpSpPr>
        <p:sp>
          <p:nvSpPr>
            <p:cNvPr id="293" name="Google Shape;293;p2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 rot="-2014239">
            <a:off x="604038" y="4210956"/>
            <a:ext cx="687216" cy="635164"/>
            <a:chOff x="-1855532" y="1600966"/>
            <a:chExt cx="890361" cy="822923"/>
          </a:xfrm>
        </p:grpSpPr>
        <p:sp>
          <p:nvSpPr>
            <p:cNvPr id="296" name="Google Shape;296;p26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6"/>
          <p:cNvSpPr/>
          <p:nvPr/>
        </p:nvSpPr>
        <p:spPr>
          <a:xfrm flipH="1">
            <a:off x="578963" y="4441778"/>
            <a:ext cx="2817107" cy="719102"/>
          </a:xfrm>
          <a:custGeom>
            <a:avLst/>
            <a:gdLst/>
            <a:ahLst/>
            <a:cxnLst/>
            <a:rect l="l" t="t" r="r" b="b"/>
            <a:pathLst>
              <a:path w="90025" h="22980" extrusionOk="0">
                <a:moveTo>
                  <a:pt x="45816" y="1"/>
                </a:moveTo>
                <a:cubicBezTo>
                  <a:pt x="39946" y="1"/>
                  <a:pt x="34946" y="4358"/>
                  <a:pt x="32934" y="10502"/>
                </a:cubicBezTo>
                <a:cubicBezTo>
                  <a:pt x="30469" y="8097"/>
                  <a:pt x="27100" y="6609"/>
                  <a:pt x="23373" y="6609"/>
                </a:cubicBezTo>
                <a:cubicBezTo>
                  <a:pt x="16634" y="6609"/>
                  <a:pt x="11038" y="11490"/>
                  <a:pt x="9907" y="17920"/>
                </a:cubicBezTo>
                <a:cubicBezTo>
                  <a:pt x="8990" y="17467"/>
                  <a:pt x="7966" y="17193"/>
                  <a:pt x="6871" y="17193"/>
                </a:cubicBezTo>
                <a:cubicBezTo>
                  <a:pt x="3430" y="17193"/>
                  <a:pt x="584" y="19694"/>
                  <a:pt x="1" y="22980"/>
                </a:cubicBezTo>
                <a:lnTo>
                  <a:pt x="90012" y="22980"/>
                </a:lnTo>
                <a:cubicBezTo>
                  <a:pt x="90012" y="22968"/>
                  <a:pt x="90024" y="22956"/>
                  <a:pt x="90024" y="22956"/>
                </a:cubicBezTo>
                <a:cubicBezTo>
                  <a:pt x="90024" y="17574"/>
                  <a:pt x="85655" y="13205"/>
                  <a:pt x="80273" y="13205"/>
                </a:cubicBezTo>
                <a:cubicBezTo>
                  <a:pt x="78916" y="13205"/>
                  <a:pt x="77618" y="13491"/>
                  <a:pt x="76439" y="14002"/>
                </a:cubicBezTo>
                <a:cubicBezTo>
                  <a:pt x="74879" y="8407"/>
                  <a:pt x="69772" y="4299"/>
                  <a:pt x="63688" y="4299"/>
                </a:cubicBezTo>
                <a:cubicBezTo>
                  <a:pt x="61116" y="4299"/>
                  <a:pt x="58723" y="5049"/>
                  <a:pt x="56699" y="6311"/>
                </a:cubicBezTo>
                <a:cubicBezTo>
                  <a:pt x="54163" y="2477"/>
                  <a:pt x="50233" y="1"/>
                  <a:pt x="45816" y="1"/>
                </a:cubicBezTo>
                <a:close/>
              </a:path>
            </a:pathLst>
          </a:cu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/>
          <p:nvPr/>
        </p:nvSpPr>
        <p:spPr>
          <a:xfrm flipH="1">
            <a:off x="154419" y="4816944"/>
            <a:ext cx="1347267" cy="343936"/>
          </a:xfrm>
          <a:custGeom>
            <a:avLst/>
            <a:gdLst/>
            <a:ahLst/>
            <a:cxnLst/>
            <a:rect l="l" t="t" r="r" b="b"/>
            <a:pathLst>
              <a:path w="43054" h="10991" extrusionOk="0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 flipH="1">
            <a:off x="1797672" y="4877626"/>
            <a:ext cx="1109502" cy="283238"/>
          </a:xfrm>
          <a:custGeom>
            <a:avLst/>
            <a:gdLst/>
            <a:ahLst/>
            <a:cxnLst/>
            <a:rect l="l" t="t" r="r" b="b"/>
            <a:pathLst>
              <a:path w="43054" h="10991" extrusionOk="0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rot="1398551" flipH="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5" r:id="rId11"/>
    <p:sldLayoutId id="2147483667" r:id="rId12"/>
    <p:sldLayoutId id="2147483669" r:id="rId13"/>
    <p:sldLayoutId id="2147483672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ctrTitle"/>
          </p:nvPr>
        </p:nvSpPr>
        <p:spPr>
          <a:xfrm>
            <a:off x="-26969" y="1406487"/>
            <a:ext cx="5676845" cy="22618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Прогнозирование лесных пожаров</a:t>
            </a:r>
            <a:endParaRPr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1"/>
          </p:nvPr>
        </p:nvSpPr>
        <p:spPr>
          <a:xfrm>
            <a:off x="810000" y="3602728"/>
            <a:ext cx="39885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4" name="Google Shape;324;p32"/>
          <p:cNvGrpSpPr/>
          <p:nvPr/>
        </p:nvGrpSpPr>
        <p:grpSpPr>
          <a:xfrm>
            <a:off x="5209807" y="965285"/>
            <a:ext cx="3934193" cy="2721846"/>
            <a:chOff x="5280759" y="250992"/>
            <a:chExt cx="3748278" cy="2593222"/>
          </a:xfrm>
        </p:grpSpPr>
        <p:sp>
          <p:nvSpPr>
            <p:cNvPr id="325" name="Google Shape;325;p32"/>
            <p:cNvSpPr/>
            <p:nvPr/>
          </p:nvSpPr>
          <p:spPr>
            <a:xfrm>
              <a:off x="5280759" y="1698813"/>
              <a:ext cx="820608" cy="426057"/>
            </a:xfrm>
            <a:custGeom>
              <a:avLst/>
              <a:gdLst/>
              <a:ahLst/>
              <a:cxnLst/>
              <a:rect l="l" t="t" r="r" b="b"/>
              <a:pathLst>
                <a:path w="78452" h="40732" extrusionOk="0">
                  <a:moveTo>
                    <a:pt x="39196" y="1"/>
                  </a:moveTo>
                  <a:cubicBezTo>
                    <a:pt x="33303" y="1"/>
                    <a:pt x="28004" y="2584"/>
                    <a:pt x="24397" y="6692"/>
                  </a:cubicBezTo>
                  <a:cubicBezTo>
                    <a:pt x="22313" y="9062"/>
                    <a:pt x="19311" y="10299"/>
                    <a:pt x="16174" y="10299"/>
                  </a:cubicBezTo>
                  <a:cubicBezTo>
                    <a:pt x="15923" y="10299"/>
                    <a:pt x="15672" y="10291"/>
                    <a:pt x="15420" y="10276"/>
                  </a:cubicBezTo>
                  <a:cubicBezTo>
                    <a:pt x="15122" y="10264"/>
                    <a:pt x="14824" y="10252"/>
                    <a:pt x="14527" y="10252"/>
                  </a:cubicBezTo>
                  <a:cubicBezTo>
                    <a:pt x="6502" y="10252"/>
                    <a:pt x="1" y="16741"/>
                    <a:pt x="1" y="24754"/>
                  </a:cubicBezTo>
                  <a:cubicBezTo>
                    <a:pt x="1" y="32766"/>
                    <a:pt x="6502" y="39255"/>
                    <a:pt x="14527" y="39255"/>
                  </a:cubicBezTo>
                  <a:cubicBezTo>
                    <a:pt x="16420" y="39255"/>
                    <a:pt x="18229" y="38898"/>
                    <a:pt x="19884" y="38243"/>
                  </a:cubicBezTo>
                  <a:cubicBezTo>
                    <a:pt x="21880" y="37452"/>
                    <a:pt x="23979" y="37091"/>
                    <a:pt x="26087" y="37091"/>
                  </a:cubicBezTo>
                  <a:cubicBezTo>
                    <a:pt x="28356" y="37091"/>
                    <a:pt x="30636" y="37509"/>
                    <a:pt x="32815" y="38255"/>
                  </a:cubicBezTo>
                  <a:cubicBezTo>
                    <a:pt x="34815" y="38946"/>
                    <a:pt x="36970" y="39315"/>
                    <a:pt x="39196" y="39315"/>
                  </a:cubicBezTo>
                  <a:cubicBezTo>
                    <a:pt x="40637" y="39315"/>
                    <a:pt x="42042" y="39160"/>
                    <a:pt x="43387" y="38862"/>
                  </a:cubicBezTo>
                  <a:cubicBezTo>
                    <a:pt x="44179" y="38691"/>
                    <a:pt x="44979" y="38607"/>
                    <a:pt x="45775" y="38607"/>
                  </a:cubicBezTo>
                  <a:cubicBezTo>
                    <a:pt x="47362" y="38607"/>
                    <a:pt x="48934" y="38943"/>
                    <a:pt x="50400" y="39601"/>
                  </a:cubicBezTo>
                  <a:cubicBezTo>
                    <a:pt x="52019" y="40327"/>
                    <a:pt x="53805" y="40732"/>
                    <a:pt x="55698" y="40732"/>
                  </a:cubicBezTo>
                  <a:cubicBezTo>
                    <a:pt x="58354" y="40732"/>
                    <a:pt x="60830" y="39922"/>
                    <a:pt x="62890" y="38553"/>
                  </a:cubicBezTo>
                  <a:cubicBezTo>
                    <a:pt x="64240" y="37652"/>
                    <a:pt x="65827" y="37207"/>
                    <a:pt x="67430" y="37207"/>
                  </a:cubicBezTo>
                  <a:cubicBezTo>
                    <a:pt x="68074" y="37207"/>
                    <a:pt x="68720" y="37278"/>
                    <a:pt x="69355" y="37422"/>
                  </a:cubicBezTo>
                  <a:cubicBezTo>
                    <a:pt x="69855" y="37529"/>
                    <a:pt x="70367" y="37588"/>
                    <a:pt x="70903" y="37588"/>
                  </a:cubicBezTo>
                  <a:cubicBezTo>
                    <a:pt x="75106" y="37588"/>
                    <a:pt x="78451" y="33957"/>
                    <a:pt x="77975" y="29671"/>
                  </a:cubicBezTo>
                  <a:cubicBezTo>
                    <a:pt x="77630" y="26504"/>
                    <a:pt x="75082" y="23896"/>
                    <a:pt x="71927" y="23456"/>
                  </a:cubicBezTo>
                  <a:cubicBezTo>
                    <a:pt x="71891" y="23444"/>
                    <a:pt x="71855" y="23444"/>
                    <a:pt x="71819" y="23432"/>
                  </a:cubicBezTo>
                  <a:cubicBezTo>
                    <a:pt x="69533" y="23158"/>
                    <a:pt x="67521" y="21967"/>
                    <a:pt x="66164" y="20122"/>
                  </a:cubicBezTo>
                  <a:cubicBezTo>
                    <a:pt x="64973" y="18503"/>
                    <a:pt x="63426" y="17181"/>
                    <a:pt x="61640" y="16264"/>
                  </a:cubicBezTo>
                  <a:cubicBezTo>
                    <a:pt x="59556" y="15181"/>
                    <a:pt x="57996" y="13335"/>
                    <a:pt x="56984" y="11216"/>
                  </a:cubicBezTo>
                  <a:cubicBezTo>
                    <a:pt x="53829" y="4584"/>
                    <a:pt x="47054" y="1"/>
                    <a:pt x="39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7715136" y="1667056"/>
              <a:ext cx="885115" cy="1027203"/>
            </a:xfrm>
            <a:custGeom>
              <a:avLst/>
              <a:gdLst/>
              <a:ahLst/>
              <a:cxnLst/>
              <a:rect l="l" t="t" r="r" b="b"/>
              <a:pathLst>
                <a:path w="84619" h="98203" extrusionOk="0">
                  <a:moveTo>
                    <a:pt x="54924" y="0"/>
                  </a:moveTo>
                  <a:lnTo>
                    <a:pt x="0" y="98203"/>
                  </a:lnTo>
                  <a:lnTo>
                    <a:pt x="84094" y="97953"/>
                  </a:lnTo>
                  <a:cubicBezTo>
                    <a:pt x="84618" y="96393"/>
                    <a:pt x="54924" y="0"/>
                    <a:pt x="54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7715136" y="1678144"/>
              <a:ext cx="707023" cy="1016116"/>
            </a:xfrm>
            <a:custGeom>
              <a:avLst/>
              <a:gdLst/>
              <a:ahLst/>
              <a:cxnLst/>
              <a:rect l="l" t="t" r="r" b="b"/>
              <a:pathLst>
                <a:path w="67593" h="97143" extrusionOk="0">
                  <a:moveTo>
                    <a:pt x="54329" y="0"/>
                  </a:moveTo>
                  <a:lnTo>
                    <a:pt x="0" y="97143"/>
                  </a:lnTo>
                  <a:lnTo>
                    <a:pt x="0" y="97143"/>
                  </a:lnTo>
                  <a:lnTo>
                    <a:pt x="66795" y="96941"/>
                  </a:lnTo>
                  <a:cubicBezTo>
                    <a:pt x="67592" y="93845"/>
                    <a:pt x="67485" y="90654"/>
                    <a:pt x="65521" y="87808"/>
                  </a:cubicBezTo>
                  <a:cubicBezTo>
                    <a:pt x="63282" y="84570"/>
                    <a:pt x="59651" y="82594"/>
                    <a:pt x="55805" y="82105"/>
                  </a:cubicBezTo>
                  <a:cubicBezTo>
                    <a:pt x="52221" y="81653"/>
                    <a:pt x="48530" y="82034"/>
                    <a:pt x="44982" y="81212"/>
                  </a:cubicBezTo>
                  <a:cubicBezTo>
                    <a:pt x="39851" y="80034"/>
                    <a:pt x="36005" y="74878"/>
                    <a:pt x="38470" y="69782"/>
                  </a:cubicBezTo>
                  <a:cubicBezTo>
                    <a:pt x="40922" y="64687"/>
                    <a:pt x="46018" y="61115"/>
                    <a:pt x="50745" y="58293"/>
                  </a:cubicBezTo>
                  <a:cubicBezTo>
                    <a:pt x="52971" y="56971"/>
                    <a:pt x="55234" y="55352"/>
                    <a:pt x="56162" y="52923"/>
                  </a:cubicBezTo>
                  <a:cubicBezTo>
                    <a:pt x="59222" y="45041"/>
                    <a:pt x="46637" y="45756"/>
                    <a:pt x="42899" y="42470"/>
                  </a:cubicBezTo>
                  <a:cubicBezTo>
                    <a:pt x="39363" y="39374"/>
                    <a:pt x="40267" y="34981"/>
                    <a:pt x="42589" y="31218"/>
                  </a:cubicBezTo>
                  <a:cubicBezTo>
                    <a:pt x="44994" y="27313"/>
                    <a:pt x="48804" y="24515"/>
                    <a:pt x="51638" y="20943"/>
                  </a:cubicBezTo>
                  <a:cubicBezTo>
                    <a:pt x="54091" y="17848"/>
                    <a:pt x="54781" y="14097"/>
                    <a:pt x="55114" y="10216"/>
                  </a:cubicBezTo>
                  <a:cubicBezTo>
                    <a:pt x="55388" y="6918"/>
                    <a:pt x="55412" y="3227"/>
                    <a:pt x="54329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8221264" y="778218"/>
              <a:ext cx="61662" cy="47834"/>
            </a:xfrm>
            <a:custGeom>
              <a:avLst/>
              <a:gdLst/>
              <a:ahLst/>
              <a:cxnLst/>
              <a:rect l="l" t="t" r="r" b="b"/>
              <a:pathLst>
                <a:path w="5895" h="4573" extrusionOk="0">
                  <a:moveTo>
                    <a:pt x="2941" y="1"/>
                  </a:moveTo>
                  <a:cubicBezTo>
                    <a:pt x="12" y="1"/>
                    <a:pt x="0" y="4573"/>
                    <a:pt x="2941" y="4573"/>
                  </a:cubicBezTo>
                  <a:cubicBezTo>
                    <a:pt x="5882" y="4573"/>
                    <a:pt x="5894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8112919" y="778218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94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8326377" y="778218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82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546035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5443287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99" y="0"/>
                  </a:moveTo>
                  <a:cubicBezTo>
                    <a:pt x="13" y="0"/>
                    <a:pt x="1" y="4572"/>
                    <a:pt x="2799" y="4572"/>
                  </a:cubicBezTo>
                  <a:cubicBezTo>
                    <a:pt x="5585" y="4572"/>
                    <a:pt x="5585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5645667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578043" y="1222454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5482522" y="1222454"/>
              <a:ext cx="61526" cy="47834"/>
            </a:xfrm>
            <a:custGeom>
              <a:avLst/>
              <a:gdLst/>
              <a:ahLst/>
              <a:cxnLst/>
              <a:rect l="l" t="t" r="r" b="b"/>
              <a:pathLst>
                <a:path w="5882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82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8758029" y="2044537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0"/>
                  </a:moveTo>
                  <a:cubicBezTo>
                    <a:pt x="12" y="0"/>
                    <a:pt x="0" y="4572"/>
                    <a:pt x="2953" y="4572"/>
                  </a:cubicBezTo>
                  <a:cubicBezTo>
                    <a:pt x="5894" y="4572"/>
                    <a:pt x="5894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8662509" y="2044537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924510" y="864251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6" y="0"/>
                  </a:moveTo>
                  <a:cubicBezTo>
                    <a:pt x="48977" y="0"/>
                    <a:pt x="48878" y="16"/>
                    <a:pt x="48780" y="51"/>
                  </a:cubicBezTo>
                  <a:cubicBezTo>
                    <a:pt x="44054" y="1658"/>
                    <a:pt x="42589" y="6599"/>
                    <a:pt x="41172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88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889"/>
                    <a:pt x="22063" y="49199"/>
                    <a:pt x="17038" y="53760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11" y="58105"/>
                    <a:pt x="10609" y="60106"/>
                  </a:cubicBezTo>
                  <a:cubicBezTo>
                    <a:pt x="9513" y="61915"/>
                    <a:pt x="9085" y="63796"/>
                    <a:pt x="8668" y="65606"/>
                  </a:cubicBezTo>
                  <a:cubicBezTo>
                    <a:pt x="8275" y="67285"/>
                    <a:pt x="7906" y="68869"/>
                    <a:pt x="7049" y="70381"/>
                  </a:cubicBezTo>
                  <a:cubicBezTo>
                    <a:pt x="6465" y="71416"/>
                    <a:pt x="5561" y="72357"/>
                    <a:pt x="4608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108" y="94157"/>
                    <a:pt x="1512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692"/>
                  </a:cubicBezTo>
                  <a:cubicBezTo>
                    <a:pt x="2239" y="85144"/>
                    <a:pt x="1858" y="81465"/>
                    <a:pt x="2989" y="78548"/>
                  </a:cubicBezTo>
                  <a:cubicBezTo>
                    <a:pt x="3537" y="77108"/>
                    <a:pt x="4703" y="75893"/>
                    <a:pt x="5930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34"/>
                  </a:cubicBezTo>
                  <a:cubicBezTo>
                    <a:pt x="13216" y="59308"/>
                    <a:pt x="14847" y="57974"/>
                    <a:pt x="16431" y="56677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092"/>
                    <a:pt x="24408" y="45270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30"/>
                  </a:cubicBezTo>
                  <a:cubicBezTo>
                    <a:pt x="34612" y="24554"/>
                    <a:pt x="36219" y="23530"/>
                    <a:pt x="37791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996244" y="888142"/>
              <a:ext cx="523941" cy="989150"/>
            </a:xfrm>
            <a:custGeom>
              <a:avLst/>
              <a:gdLst/>
              <a:ahLst/>
              <a:cxnLst/>
              <a:rect l="l" t="t" r="r" b="b"/>
              <a:pathLst>
                <a:path w="50090" h="94565" extrusionOk="0">
                  <a:moveTo>
                    <a:pt x="49075" y="1"/>
                  </a:moveTo>
                  <a:cubicBezTo>
                    <a:pt x="48974" y="1"/>
                    <a:pt x="48871" y="18"/>
                    <a:pt x="48768" y="53"/>
                  </a:cubicBezTo>
                  <a:cubicBezTo>
                    <a:pt x="44054" y="1648"/>
                    <a:pt x="42577" y="6601"/>
                    <a:pt x="41160" y="11375"/>
                  </a:cubicBezTo>
                  <a:cubicBezTo>
                    <a:pt x="40101" y="14947"/>
                    <a:pt x="39005" y="18650"/>
                    <a:pt x="36576" y="20781"/>
                  </a:cubicBezTo>
                  <a:cubicBezTo>
                    <a:pt x="35124" y="22067"/>
                    <a:pt x="33576" y="23043"/>
                    <a:pt x="32076" y="23984"/>
                  </a:cubicBezTo>
                  <a:cubicBezTo>
                    <a:pt x="28456" y="26282"/>
                    <a:pt x="25027" y="28437"/>
                    <a:pt x="24051" y="34200"/>
                  </a:cubicBezTo>
                  <a:cubicBezTo>
                    <a:pt x="23753" y="35878"/>
                    <a:pt x="23563" y="37438"/>
                    <a:pt x="23360" y="38938"/>
                  </a:cubicBezTo>
                  <a:cubicBezTo>
                    <a:pt x="22598" y="44891"/>
                    <a:pt x="22051" y="49201"/>
                    <a:pt x="17026" y="53762"/>
                  </a:cubicBezTo>
                  <a:cubicBezTo>
                    <a:pt x="16467" y="54273"/>
                    <a:pt x="15871" y="54762"/>
                    <a:pt x="15264" y="55262"/>
                  </a:cubicBezTo>
                  <a:cubicBezTo>
                    <a:pt x="13562" y="56655"/>
                    <a:pt x="11799" y="58095"/>
                    <a:pt x="10597" y="60096"/>
                  </a:cubicBezTo>
                  <a:cubicBezTo>
                    <a:pt x="9513" y="61917"/>
                    <a:pt x="9073" y="63787"/>
                    <a:pt x="8656" y="65608"/>
                  </a:cubicBezTo>
                  <a:cubicBezTo>
                    <a:pt x="8263" y="67287"/>
                    <a:pt x="7894" y="68871"/>
                    <a:pt x="7037" y="70383"/>
                  </a:cubicBezTo>
                  <a:cubicBezTo>
                    <a:pt x="6454" y="71407"/>
                    <a:pt x="5549" y="72359"/>
                    <a:pt x="4596" y="73347"/>
                  </a:cubicBezTo>
                  <a:cubicBezTo>
                    <a:pt x="3298" y="74705"/>
                    <a:pt x="1965" y="76109"/>
                    <a:pt x="1274" y="77895"/>
                  </a:cubicBezTo>
                  <a:cubicBezTo>
                    <a:pt x="0" y="81217"/>
                    <a:pt x="393" y="85111"/>
                    <a:pt x="774" y="88873"/>
                  </a:cubicBezTo>
                  <a:cubicBezTo>
                    <a:pt x="941" y="90576"/>
                    <a:pt x="1108" y="92183"/>
                    <a:pt x="1096" y="93647"/>
                  </a:cubicBezTo>
                  <a:cubicBezTo>
                    <a:pt x="1096" y="94159"/>
                    <a:pt x="1501" y="94564"/>
                    <a:pt x="2013" y="94564"/>
                  </a:cubicBezTo>
                  <a:cubicBezTo>
                    <a:pt x="2513" y="94564"/>
                    <a:pt x="2929" y="94159"/>
                    <a:pt x="2929" y="93647"/>
                  </a:cubicBezTo>
                  <a:cubicBezTo>
                    <a:pt x="2929" y="92088"/>
                    <a:pt x="2763" y="90445"/>
                    <a:pt x="2584" y="88694"/>
                  </a:cubicBezTo>
                  <a:cubicBezTo>
                    <a:pt x="2227" y="85134"/>
                    <a:pt x="1858" y="81467"/>
                    <a:pt x="2977" y="78550"/>
                  </a:cubicBezTo>
                  <a:cubicBezTo>
                    <a:pt x="3537" y="77110"/>
                    <a:pt x="4691" y="75895"/>
                    <a:pt x="5918" y="74621"/>
                  </a:cubicBezTo>
                  <a:cubicBezTo>
                    <a:pt x="6906" y="73585"/>
                    <a:pt x="7930" y="72514"/>
                    <a:pt x="8632" y="71287"/>
                  </a:cubicBezTo>
                  <a:cubicBezTo>
                    <a:pt x="9621" y="69537"/>
                    <a:pt x="10037" y="67751"/>
                    <a:pt x="10442" y="66013"/>
                  </a:cubicBezTo>
                  <a:cubicBezTo>
                    <a:pt x="10847" y="64263"/>
                    <a:pt x="11228" y="62608"/>
                    <a:pt x="12169" y="61036"/>
                  </a:cubicBezTo>
                  <a:cubicBezTo>
                    <a:pt x="13204" y="59310"/>
                    <a:pt x="14836" y="57976"/>
                    <a:pt x="16419" y="56679"/>
                  </a:cubicBezTo>
                  <a:cubicBezTo>
                    <a:pt x="17038" y="56167"/>
                    <a:pt x="17669" y="55655"/>
                    <a:pt x="18265" y="55119"/>
                  </a:cubicBezTo>
                  <a:cubicBezTo>
                    <a:pt x="23777" y="50094"/>
                    <a:pt x="24396" y="45272"/>
                    <a:pt x="25182" y="39176"/>
                  </a:cubicBezTo>
                  <a:cubicBezTo>
                    <a:pt x="25373" y="37688"/>
                    <a:pt x="25563" y="36152"/>
                    <a:pt x="25849" y="34509"/>
                  </a:cubicBezTo>
                  <a:cubicBezTo>
                    <a:pt x="26694" y="29556"/>
                    <a:pt x="29504" y="27782"/>
                    <a:pt x="33052" y="25532"/>
                  </a:cubicBezTo>
                  <a:cubicBezTo>
                    <a:pt x="34612" y="24544"/>
                    <a:pt x="36219" y="23532"/>
                    <a:pt x="37779" y="22150"/>
                  </a:cubicBezTo>
                  <a:cubicBezTo>
                    <a:pt x="40601" y="19674"/>
                    <a:pt x="41779" y="15721"/>
                    <a:pt x="42911" y="11899"/>
                  </a:cubicBezTo>
                  <a:cubicBezTo>
                    <a:pt x="44256" y="7363"/>
                    <a:pt x="45530" y="3077"/>
                    <a:pt x="49364" y="1779"/>
                  </a:cubicBezTo>
                  <a:cubicBezTo>
                    <a:pt x="49840" y="1612"/>
                    <a:pt x="50090" y="1100"/>
                    <a:pt x="49935" y="624"/>
                  </a:cubicBezTo>
                  <a:cubicBezTo>
                    <a:pt x="49803" y="238"/>
                    <a:pt x="49456" y="1"/>
                    <a:pt x="4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6063125" y="916802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4" y="1"/>
                  </a:moveTo>
                  <a:cubicBezTo>
                    <a:pt x="48977" y="1"/>
                    <a:pt x="48878" y="17"/>
                    <a:pt x="48780" y="51"/>
                  </a:cubicBezTo>
                  <a:cubicBezTo>
                    <a:pt x="44053" y="1658"/>
                    <a:pt x="42589" y="6599"/>
                    <a:pt x="41160" y="11386"/>
                  </a:cubicBezTo>
                  <a:cubicBezTo>
                    <a:pt x="40100" y="14958"/>
                    <a:pt x="39005" y="18648"/>
                    <a:pt x="36576" y="20780"/>
                  </a:cubicBezTo>
                  <a:cubicBezTo>
                    <a:pt x="35123" y="22066"/>
                    <a:pt x="33576" y="23042"/>
                    <a:pt x="32075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53" y="35877"/>
                    <a:pt x="23563" y="37436"/>
                    <a:pt x="23372" y="38937"/>
                  </a:cubicBezTo>
                  <a:cubicBezTo>
                    <a:pt x="22610" y="44902"/>
                    <a:pt x="22050" y="49200"/>
                    <a:pt x="17038" y="53760"/>
                  </a:cubicBezTo>
                  <a:cubicBezTo>
                    <a:pt x="16478" y="54272"/>
                    <a:pt x="15871" y="54760"/>
                    <a:pt x="15264" y="55260"/>
                  </a:cubicBezTo>
                  <a:cubicBezTo>
                    <a:pt x="13561" y="56653"/>
                    <a:pt x="11799" y="58106"/>
                    <a:pt x="10609" y="60106"/>
                  </a:cubicBezTo>
                  <a:cubicBezTo>
                    <a:pt x="9513" y="61916"/>
                    <a:pt x="9085" y="63797"/>
                    <a:pt x="8656" y="65607"/>
                  </a:cubicBezTo>
                  <a:cubicBezTo>
                    <a:pt x="8275" y="67285"/>
                    <a:pt x="7906" y="68869"/>
                    <a:pt x="7037" y="70381"/>
                  </a:cubicBezTo>
                  <a:cubicBezTo>
                    <a:pt x="6453" y="71417"/>
                    <a:pt x="5560" y="72357"/>
                    <a:pt x="4596" y="73358"/>
                  </a:cubicBezTo>
                  <a:cubicBezTo>
                    <a:pt x="3298" y="74703"/>
                    <a:pt x="1965" y="76108"/>
                    <a:pt x="1274" y="77894"/>
                  </a:cubicBezTo>
                  <a:cubicBezTo>
                    <a:pt x="0" y="81216"/>
                    <a:pt x="393" y="85109"/>
                    <a:pt x="774" y="88883"/>
                  </a:cubicBezTo>
                  <a:cubicBezTo>
                    <a:pt x="941" y="90574"/>
                    <a:pt x="1107" y="92181"/>
                    <a:pt x="1095" y="93646"/>
                  </a:cubicBezTo>
                  <a:cubicBezTo>
                    <a:pt x="1095" y="94158"/>
                    <a:pt x="1512" y="94563"/>
                    <a:pt x="2012" y="94563"/>
                  </a:cubicBezTo>
                  <a:cubicBezTo>
                    <a:pt x="2512" y="94563"/>
                    <a:pt x="2929" y="94158"/>
                    <a:pt x="2929" y="93658"/>
                  </a:cubicBezTo>
                  <a:cubicBezTo>
                    <a:pt x="2929" y="92098"/>
                    <a:pt x="2762" y="90443"/>
                    <a:pt x="2584" y="88693"/>
                  </a:cubicBezTo>
                  <a:cubicBezTo>
                    <a:pt x="2227" y="85145"/>
                    <a:pt x="1857" y="81466"/>
                    <a:pt x="2977" y="78549"/>
                  </a:cubicBezTo>
                  <a:cubicBezTo>
                    <a:pt x="3536" y="77108"/>
                    <a:pt x="4691" y="75894"/>
                    <a:pt x="5917" y="74620"/>
                  </a:cubicBezTo>
                  <a:cubicBezTo>
                    <a:pt x="6906" y="73584"/>
                    <a:pt x="7930" y="72512"/>
                    <a:pt x="8632" y="71286"/>
                  </a:cubicBezTo>
                  <a:cubicBezTo>
                    <a:pt x="9620" y="69536"/>
                    <a:pt x="10037" y="67750"/>
                    <a:pt x="10442" y="66011"/>
                  </a:cubicBezTo>
                  <a:cubicBezTo>
                    <a:pt x="10847" y="64261"/>
                    <a:pt x="11228" y="62606"/>
                    <a:pt x="12168" y="61035"/>
                  </a:cubicBezTo>
                  <a:cubicBezTo>
                    <a:pt x="13204" y="59308"/>
                    <a:pt x="14847" y="57975"/>
                    <a:pt x="16419" y="56677"/>
                  </a:cubicBezTo>
                  <a:cubicBezTo>
                    <a:pt x="17038" y="56177"/>
                    <a:pt x="17669" y="55653"/>
                    <a:pt x="18264" y="55117"/>
                  </a:cubicBezTo>
                  <a:cubicBezTo>
                    <a:pt x="23789" y="50105"/>
                    <a:pt x="24396" y="45283"/>
                    <a:pt x="25182" y="39175"/>
                  </a:cubicBezTo>
                  <a:cubicBezTo>
                    <a:pt x="25372" y="37687"/>
                    <a:pt x="25563" y="36151"/>
                    <a:pt x="25849" y="34508"/>
                  </a:cubicBezTo>
                  <a:cubicBezTo>
                    <a:pt x="26694" y="29555"/>
                    <a:pt x="29504" y="27781"/>
                    <a:pt x="33052" y="25530"/>
                  </a:cubicBezTo>
                  <a:cubicBezTo>
                    <a:pt x="34612" y="24554"/>
                    <a:pt x="36219" y="23530"/>
                    <a:pt x="37779" y="22161"/>
                  </a:cubicBezTo>
                  <a:cubicBezTo>
                    <a:pt x="40600" y="19672"/>
                    <a:pt x="41779" y="15720"/>
                    <a:pt x="42910" y="11898"/>
                  </a:cubicBezTo>
                  <a:cubicBezTo>
                    <a:pt x="44267" y="7361"/>
                    <a:pt x="45541" y="3075"/>
                    <a:pt x="49363" y="1777"/>
                  </a:cubicBezTo>
                  <a:cubicBezTo>
                    <a:pt x="49840" y="1611"/>
                    <a:pt x="50102" y="1099"/>
                    <a:pt x="49935" y="622"/>
                  </a:cubicBezTo>
                  <a:cubicBezTo>
                    <a:pt x="49802" y="244"/>
                    <a:pt x="49452" y="1"/>
                    <a:pt x="4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6128877" y="941342"/>
              <a:ext cx="524077" cy="989244"/>
            </a:xfrm>
            <a:custGeom>
              <a:avLst/>
              <a:gdLst/>
              <a:ahLst/>
              <a:cxnLst/>
              <a:rect l="l" t="t" r="r" b="b"/>
              <a:pathLst>
                <a:path w="50103" h="94574" extrusionOk="0">
                  <a:moveTo>
                    <a:pt x="49076" y="0"/>
                  </a:moveTo>
                  <a:cubicBezTo>
                    <a:pt x="48978" y="0"/>
                    <a:pt x="48878" y="16"/>
                    <a:pt x="48780" y="50"/>
                  </a:cubicBezTo>
                  <a:cubicBezTo>
                    <a:pt x="44066" y="1658"/>
                    <a:pt x="42589" y="6599"/>
                    <a:pt x="41172" y="11385"/>
                  </a:cubicBezTo>
                  <a:cubicBezTo>
                    <a:pt x="40113" y="14957"/>
                    <a:pt x="39005" y="18648"/>
                    <a:pt x="36577" y="20791"/>
                  </a:cubicBezTo>
                  <a:cubicBezTo>
                    <a:pt x="35124" y="22065"/>
                    <a:pt x="33576" y="23041"/>
                    <a:pt x="32088" y="23994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88"/>
                    <a:pt x="23563" y="37436"/>
                    <a:pt x="23373" y="38948"/>
                  </a:cubicBezTo>
                  <a:cubicBezTo>
                    <a:pt x="22611" y="44901"/>
                    <a:pt x="22063" y="49199"/>
                    <a:pt x="17038" y="53771"/>
                  </a:cubicBezTo>
                  <a:cubicBezTo>
                    <a:pt x="16479" y="54271"/>
                    <a:pt x="15883" y="54771"/>
                    <a:pt x="15264" y="55272"/>
                  </a:cubicBezTo>
                  <a:cubicBezTo>
                    <a:pt x="13574" y="56665"/>
                    <a:pt x="11812" y="58105"/>
                    <a:pt x="10609" y="60105"/>
                  </a:cubicBezTo>
                  <a:cubicBezTo>
                    <a:pt x="9514" y="61927"/>
                    <a:pt x="9085" y="63796"/>
                    <a:pt x="8668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608" y="73357"/>
                  </a:cubicBezTo>
                  <a:cubicBezTo>
                    <a:pt x="3310" y="74714"/>
                    <a:pt x="1965" y="76107"/>
                    <a:pt x="1286" y="77893"/>
                  </a:cubicBezTo>
                  <a:cubicBezTo>
                    <a:pt x="1" y="81215"/>
                    <a:pt x="393" y="85120"/>
                    <a:pt x="774" y="88883"/>
                  </a:cubicBezTo>
                  <a:cubicBezTo>
                    <a:pt x="953" y="90585"/>
                    <a:pt x="1108" y="92181"/>
                    <a:pt x="1108" y="93657"/>
                  </a:cubicBezTo>
                  <a:cubicBezTo>
                    <a:pt x="1108" y="94157"/>
                    <a:pt x="1513" y="94574"/>
                    <a:pt x="2025" y="94574"/>
                  </a:cubicBezTo>
                  <a:cubicBezTo>
                    <a:pt x="2525" y="94574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704"/>
                  </a:cubicBezTo>
                  <a:cubicBezTo>
                    <a:pt x="2239" y="85144"/>
                    <a:pt x="1870" y="81465"/>
                    <a:pt x="2989" y="78560"/>
                  </a:cubicBezTo>
                  <a:cubicBezTo>
                    <a:pt x="3537" y="77108"/>
                    <a:pt x="4704" y="75905"/>
                    <a:pt x="5930" y="74619"/>
                  </a:cubicBezTo>
                  <a:cubicBezTo>
                    <a:pt x="6918" y="73583"/>
                    <a:pt x="7942" y="72512"/>
                    <a:pt x="8633" y="71285"/>
                  </a:cubicBezTo>
                  <a:cubicBezTo>
                    <a:pt x="9633" y="69547"/>
                    <a:pt x="10038" y="67749"/>
                    <a:pt x="10442" y="66023"/>
                  </a:cubicBezTo>
                  <a:cubicBezTo>
                    <a:pt x="10847" y="64273"/>
                    <a:pt x="11240" y="62618"/>
                    <a:pt x="12181" y="61046"/>
                  </a:cubicBezTo>
                  <a:cubicBezTo>
                    <a:pt x="13216" y="59320"/>
                    <a:pt x="14848" y="57974"/>
                    <a:pt x="16431" y="56676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104"/>
                    <a:pt x="24408" y="45282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42"/>
                  </a:cubicBezTo>
                  <a:cubicBezTo>
                    <a:pt x="34612" y="24553"/>
                    <a:pt x="36231" y="23541"/>
                    <a:pt x="37791" y="22160"/>
                  </a:cubicBezTo>
                  <a:cubicBezTo>
                    <a:pt x="40613" y="19672"/>
                    <a:pt x="41791" y="15731"/>
                    <a:pt x="42923" y="11909"/>
                  </a:cubicBezTo>
                  <a:cubicBezTo>
                    <a:pt x="44268" y="7373"/>
                    <a:pt x="45542" y="3087"/>
                    <a:pt x="49364" y="1777"/>
                  </a:cubicBezTo>
                  <a:cubicBezTo>
                    <a:pt x="49852" y="1622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6200737" y="973224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4" y="0"/>
                  </a:moveTo>
                  <a:cubicBezTo>
                    <a:pt x="48977" y="0"/>
                    <a:pt x="48878" y="16"/>
                    <a:pt x="48780" y="50"/>
                  </a:cubicBezTo>
                  <a:cubicBezTo>
                    <a:pt x="44054" y="1658"/>
                    <a:pt x="42589" y="6599"/>
                    <a:pt x="41160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76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901"/>
                    <a:pt x="22063" y="49199"/>
                    <a:pt x="17038" y="53759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00" y="58105"/>
                    <a:pt x="10609" y="60105"/>
                  </a:cubicBezTo>
                  <a:cubicBezTo>
                    <a:pt x="9514" y="61915"/>
                    <a:pt x="9085" y="63796"/>
                    <a:pt x="8656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596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096" y="94157"/>
                    <a:pt x="1513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29" y="92097"/>
                    <a:pt x="2763" y="90443"/>
                    <a:pt x="2596" y="88692"/>
                  </a:cubicBezTo>
                  <a:cubicBezTo>
                    <a:pt x="2227" y="85144"/>
                    <a:pt x="1858" y="81465"/>
                    <a:pt x="2977" y="78548"/>
                  </a:cubicBezTo>
                  <a:cubicBezTo>
                    <a:pt x="3537" y="77108"/>
                    <a:pt x="4692" y="75893"/>
                    <a:pt x="5918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46"/>
                  </a:cubicBezTo>
                  <a:cubicBezTo>
                    <a:pt x="13204" y="59308"/>
                    <a:pt x="14848" y="57974"/>
                    <a:pt x="16419" y="56676"/>
                  </a:cubicBezTo>
                  <a:cubicBezTo>
                    <a:pt x="17038" y="56176"/>
                    <a:pt x="17669" y="55653"/>
                    <a:pt x="18265" y="55117"/>
                  </a:cubicBezTo>
                  <a:cubicBezTo>
                    <a:pt x="23789" y="50104"/>
                    <a:pt x="24396" y="45270"/>
                    <a:pt x="25182" y="39174"/>
                  </a:cubicBezTo>
                  <a:cubicBezTo>
                    <a:pt x="25373" y="37686"/>
                    <a:pt x="25563" y="36150"/>
                    <a:pt x="25849" y="34507"/>
                  </a:cubicBezTo>
                  <a:cubicBezTo>
                    <a:pt x="26694" y="29554"/>
                    <a:pt x="29504" y="27780"/>
                    <a:pt x="33052" y="25530"/>
                  </a:cubicBezTo>
                  <a:cubicBezTo>
                    <a:pt x="34612" y="24553"/>
                    <a:pt x="36219" y="23530"/>
                    <a:pt x="37779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03" y="243"/>
                    <a:pt x="49452" y="0"/>
                    <a:pt x="4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6267493" y="1008265"/>
              <a:ext cx="524067" cy="989202"/>
            </a:xfrm>
            <a:custGeom>
              <a:avLst/>
              <a:gdLst/>
              <a:ahLst/>
              <a:cxnLst/>
              <a:rect l="l" t="t" r="r" b="b"/>
              <a:pathLst>
                <a:path w="50102" h="94570" extrusionOk="0">
                  <a:moveTo>
                    <a:pt x="49067" y="0"/>
                  </a:moveTo>
                  <a:cubicBezTo>
                    <a:pt x="48972" y="0"/>
                    <a:pt x="48875" y="15"/>
                    <a:pt x="48780" y="46"/>
                  </a:cubicBezTo>
                  <a:cubicBezTo>
                    <a:pt x="44053" y="1653"/>
                    <a:pt x="42589" y="6606"/>
                    <a:pt x="41160" y="11381"/>
                  </a:cubicBezTo>
                  <a:cubicBezTo>
                    <a:pt x="40100" y="14953"/>
                    <a:pt x="39005" y="18644"/>
                    <a:pt x="36576" y="20787"/>
                  </a:cubicBezTo>
                  <a:cubicBezTo>
                    <a:pt x="35124" y="22073"/>
                    <a:pt x="33576" y="23049"/>
                    <a:pt x="32088" y="23990"/>
                  </a:cubicBezTo>
                  <a:cubicBezTo>
                    <a:pt x="28456" y="26287"/>
                    <a:pt x="25039" y="28442"/>
                    <a:pt x="24051" y="34193"/>
                  </a:cubicBezTo>
                  <a:cubicBezTo>
                    <a:pt x="23765" y="35884"/>
                    <a:pt x="23563" y="37432"/>
                    <a:pt x="23372" y="38944"/>
                  </a:cubicBezTo>
                  <a:cubicBezTo>
                    <a:pt x="22610" y="44897"/>
                    <a:pt x="22062" y="49207"/>
                    <a:pt x="17038" y="53767"/>
                  </a:cubicBezTo>
                  <a:cubicBezTo>
                    <a:pt x="16478" y="54279"/>
                    <a:pt x="15871" y="54767"/>
                    <a:pt x="15264" y="55267"/>
                  </a:cubicBezTo>
                  <a:cubicBezTo>
                    <a:pt x="13561" y="56660"/>
                    <a:pt x="11811" y="58101"/>
                    <a:pt x="10609" y="60101"/>
                  </a:cubicBezTo>
                  <a:cubicBezTo>
                    <a:pt x="9513" y="61923"/>
                    <a:pt x="9085" y="63792"/>
                    <a:pt x="8656" y="65602"/>
                  </a:cubicBezTo>
                  <a:cubicBezTo>
                    <a:pt x="8275" y="67281"/>
                    <a:pt x="7906" y="68876"/>
                    <a:pt x="7049" y="70388"/>
                  </a:cubicBezTo>
                  <a:cubicBezTo>
                    <a:pt x="6465" y="71412"/>
                    <a:pt x="5560" y="72353"/>
                    <a:pt x="4608" y="73353"/>
                  </a:cubicBezTo>
                  <a:cubicBezTo>
                    <a:pt x="3310" y="74710"/>
                    <a:pt x="1965" y="76115"/>
                    <a:pt x="1274" y="77901"/>
                  </a:cubicBezTo>
                  <a:cubicBezTo>
                    <a:pt x="0" y="81211"/>
                    <a:pt x="393" y="85116"/>
                    <a:pt x="774" y="88878"/>
                  </a:cubicBezTo>
                  <a:cubicBezTo>
                    <a:pt x="941" y="90581"/>
                    <a:pt x="1107" y="92188"/>
                    <a:pt x="1107" y="93653"/>
                  </a:cubicBezTo>
                  <a:cubicBezTo>
                    <a:pt x="1107" y="94153"/>
                    <a:pt x="1512" y="94570"/>
                    <a:pt x="2012" y="94570"/>
                  </a:cubicBezTo>
                  <a:cubicBezTo>
                    <a:pt x="2524" y="94570"/>
                    <a:pt x="2929" y="94165"/>
                    <a:pt x="2929" y="93653"/>
                  </a:cubicBezTo>
                  <a:cubicBezTo>
                    <a:pt x="2929" y="92093"/>
                    <a:pt x="2762" y="90450"/>
                    <a:pt x="2596" y="88700"/>
                  </a:cubicBezTo>
                  <a:cubicBezTo>
                    <a:pt x="2239" y="85140"/>
                    <a:pt x="1858" y="81461"/>
                    <a:pt x="2989" y="78556"/>
                  </a:cubicBezTo>
                  <a:cubicBezTo>
                    <a:pt x="3536" y="77115"/>
                    <a:pt x="4703" y="75901"/>
                    <a:pt x="5918" y="74615"/>
                  </a:cubicBezTo>
                  <a:cubicBezTo>
                    <a:pt x="6918" y="73579"/>
                    <a:pt x="7942" y="72507"/>
                    <a:pt x="8632" y="71281"/>
                  </a:cubicBezTo>
                  <a:cubicBezTo>
                    <a:pt x="9620" y="69543"/>
                    <a:pt x="10037" y="67757"/>
                    <a:pt x="10442" y="66019"/>
                  </a:cubicBezTo>
                  <a:cubicBezTo>
                    <a:pt x="10847" y="64268"/>
                    <a:pt x="11228" y="62613"/>
                    <a:pt x="12168" y="61042"/>
                  </a:cubicBezTo>
                  <a:cubicBezTo>
                    <a:pt x="13204" y="59315"/>
                    <a:pt x="14847" y="57970"/>
                    <a:pt x="16431" y="56684"/>
                  </a:cubicBezTo>
                  <a:cubicBezTo>
                    <a:pt x="17038" y="56172"/>
                    <a:pt x="17681" y="55648"/>
                    <a:pt x="18264" y="55124"/>
                  </a:cubicBezTo>
                  <a:cubicBezTo>
                    <a:pt x="23789" y="50100"/>
                    <a:pt x="24408" y="45278"/>
                    <a:pt x="25182" y="39170"/>
                  </a:cubicBezTo>
                  <a:cubicBezTo>
                    <a:pt x="25372" y="37682"/>
                    <a:pt x="25575" y="36146"/>
                    <a:pt x="25849" y="34503"/>
                  </a:cubicBezTo>
                  <a:cubicBezTo>
                    <a:pt x="26694" y="29562"/>
                    <a:pt x="29504" y="27776"/>
                    <a:pt x="33064" y="25537"/>
                  </a:cubicBezTo>
                  <a:cubicBezTo>
                    <a:pt x="34612" y="24549"/>
                    <a:pt x="36219" y="23537"/>
                    <a:pt x="37791" y="22156"/>
                  </a:cubicBezTo>
                  <a:cubicBezTo>
                    <a:pt x="40612" y="19679"/>
                    <a:pt x="41779" y="15727"/>
                    <a:pt x="42922" y="11905"/>
                  </a:cubicBezTo>
                  <a:cubicBezTo>
                    <a:pt x="44268" y="7368"/>
                    <a:pt x="45542" y="3082"/>
                    <a:pt x="49364" y="1784"/>
                  </a:cubicBezTo>
                  <a:cubicBezTo>
                    <a:pt x="49840" y="1618"/>
                    <a:pt x="50102" y="1094"/>
                    <a:pt x="49935" y="618"/>
                  </a:cubicBezTo>
                  <a:cubicBezTo>
                    <a:pt x="49802" y="237"/>
                    <a:pt x="49447" y="0"/>
                    <a:pt x="49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6329385" y="1021915"/>
              <a:ext cx="558941" cy="1032841"/>
            </a:xfrm>
            <a:custGeom>
              <a:avLst/>
              <a:gdLst/>
              <a:ahLst/>
              <a:cxnLst/>
              <a:rect l="l" t="t" r="r" b="b"/>
              <a:pathLst>
                <a:path w="53436" h="98742" extrusionOk="0">
                  <a:moveTo>
                    <a:pt x="52333" y="1"/>
                  </a:moveTo>
                  <a:cubicBezTo>
                    <a:pt x="52229" y="1"/>
                    <a:pt x="52123" y="17"/>
                    <a:pt x="52019" y="51"/>
                  </a:cubicBezTo>
                  <a:cubicBezTo>
                    <a:pt x="46983" y="1730"/>
                    <a:pt x="45423" y="6897"/>
                    <a:pt x="43899" y="11886"/>
                  </a:cubicBezTo>
                  <a:cubicBezTo>
                    <a:pt x="42768" y="15612"/>
                    <a:pt x="41601" y="19470"/>
                    <a:pt x="39005" y="21708"/>
                  </a:cubicBezTo>
                  <a:cubicBezTo>
                    <a:pt x="37458" y="23042"/>
                    <a:pt x="35803" y="24066"/>
                    <a:pt x="34207" y="25054"/>
                  </a:cubicBezTo>
                  <a:cubicBezTo>
                    <a:pt x="30350" y="27447"/>
                    <a:pt x="26694" y="29697"/>
                    <a:pt x="25647" y="35710"/>
                  </a:cubicBezTo>
                  <a:cubicBezTo>
                    <a:pt x="25337" y="37460"/>
                    <a:pt x="25123" y="39091"/>
                    <a:pt x="24920" y="40663"/>
                  </a:cubicBezTo>
                  <a:cubicBezTo>
                    <a:pt x="24111" y="46878"/>
                    <a:pt x="23527" y="51379"/>
                    <a:pt x="18170" y="56141"/>
                  </a:cubicBezTo>
                  <a:cubicBezTo>
                    <a:pt x="17562" y="56677"/>
                    <a:pt x="16931" y="57189"/>
                    <a:pt x="16276" y="57701"/>
                  </a:cubicBezTo>
                  <a:cubicBezTo>
                    <a:pt x="14467" y="59165"/>
                    <a:pt x="12586" y="60665"/>
                    <a:pt x="11312" y="62761"/>
                  </a:cubicBezTo>
                  <a:cubicBezTo>
                    <a:pt x="10145" y="64654"/>
                    <a:pt x="9680" y="66607"/>
                    <a:pt x="9228" y="68500"/>
                  </a:cubicBezTo>
                  <a:cubicBezTo>
                    <a:pt x="8823" y="70262"/>
                    <a:pt x="8430" y="71917"/>
                    <a:pt x="7513" y="73488"/>
                  </a:cubicBezTo>
                  <a:cubicBezTo>
                    <a:pt x="6882" y="74572"/>
                    <a:pt x="5918" y="75548"/>
                    <a:pt x="4906" y="76596"/>
                  </a:cubicBezTo>
                  <a:cubicBezTo>
                    <a:pt x="3525" y="78013"/>
                    <a:pt x="2096" y="79477"/>
                    <a:pt x="1358" y="81335"/>
                  </a:cubicBezTo>
                  <a:cubicBezTo>
                    <a:pt x="1" y="84799"/>
                    <a:pt x="417" y="88871"/>
                    <a:pt x="822" y="92812"/>
                  </a:cubicBezTo>
                  <a:cubicBezTo>
                    <a:pt x="1001" y="94586"/>
                    <a:pt x="1179" y="96253"/>
                    <a:pt x="1167" y="97789"/>
                  </a:cubicBezTo>
                  <a:cubicBezTo>
                    <a:pt x="1167" y="98313"/>
                    <a:pt x="1608" y="98742"/>
                    <a:pt x="2144" y="98742"/>
                  </a:cubicBezTo>
                  <a:cubicBezTo>
                    <a:pt x="2680" y="98742"/>
                    <a:pt x="3120" y="98313"/>
                    <a:pt x="3120" y="97789"/>
                  </a:cubicBezTo>
                  <a:cubicBezTo>
                    <a:pt x="3120" y="96158"/>
                    <a:pt x="2941" y="94443"/>
                    <a:pt x="2763" y="92610"/>
                  </a:cubicBezTo>
                  <a:cubicBezTo>
                    <a:pt x="2382" y="88907"/>
                    <a:pt x="1977" y="85061"/>
                    <a:pt x="3180" y="82025"/>
                  </a:cubicBezTo>
                  <a:cubicBezTo>
                    <a:pt x="3775" y="80513"/>
                    <a:pt x="5001" y="79251"/>
                    <a:pt x="6311" y="77918"/>
                  </a:cubicBezTo>
                  <a:cubicBezTo>
                    <a:pt x="7371" y="76834"/>
                    <a:pt x="8466" y="75715"/>
                    <a:pt x="9204" y="74441"/>
                  </a:cubicBezTo>
                  <a:cubicBezTo>
                    <a:pt x="10264" y="72619"/>
                    <a:pt x="10704" y="70738"/>
                    <a:pt x="11133" y="68940"/>
                  </a:cubicBezTo>
                  <a:cubicBezTo>
                    <a:pt x="11562" y="67107"/>
                    <a:pt x="11978" y="65380"/>
                    <a:pt x="12978" y="63737"/>
                  </a:cubicBezTo>
                  <a:cubicBezTo>
                    <a:pt x="14086" y="61939"/>
                    <a:pt x="15824" y="60534"/>
                    <a:pt x="17515" y="59177"/>
                  </a:cubicBezTo>
                  <a:cubicBezTo>
                    <a:pt x="18170" y="58653"/>
                    <a:pt x="18848" y="58117"/>
                    <a:pt x="19479" y="57558"/>
                  </a:cubicBezTo>
                  <a:cubicBezTo>
                    <a:pt x="25361" y="52319"/>
                    <a:pt x="26028" y="47283"/>
                    <a:pt x="26849" y="40901"/>
                  </a:cubicBezTo>
                  <a:cubicBezTo>
                    <a:pt x="27052" y="39353"/>
                    <a:pt x="27266" y="37746"/>
                    <a:pt x="27564" y="36031"/>
                  </a:cubicBezTo>
                  <a:cubicBezTo>
                    <a:pt x="28468" y="30864"/>
                    <a:pt x="31469" y="29007"/>
                    <a:pt x="35255" y="26661"/>
                  </a:cubicBezTo>
                  <a:cubicBezTo>
                    <a:pt x="36910" y="25637"/>
                    <a:pt x="38624" y="24578"/>
                    <a:pt x="40291" y="23137"/>
                  </a:cubicBezTo>
                  <a:cubicBezTo>
                    <a:pt x="43304" y="20541"/>
                    <a:pt x="44554" y="16422"/>
                    <a:pt x="45768" y="12433"/>
                  </a:cubicBezTo>
                  <a:cubicBezTo>
                    <a:pt x="47209" y="7695"/>
                    <a:pt x="48566" y="3218"/>
                    <a:pt x="52650" y="1861"/>
                  </a:cubicBezTo>
                  <a:cubicBezTo>
                    <a:pt x="53162" y="1694"/>
                    <a:pt x="53436" y="1146"/>
                    <a:pt x="53257" y="646"/>
                  </a:cubicBezTo>
                  <a:cubicBezTo>
                    <a:pt x="53115" y="248"/>
                    <a:pt x="52739" y="1"/>
                    <a:pt x="52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6405607" y="1021936"/>
              <a:ext cx="574505" cy="1061460"/>
            </a:xfrm>
            <a:custGeom>
              <a:avLst/>
              <a:gdLst/>
              <a:ahLst/>
              <a:cxnLst/>
              <a:rect l="l" t="t" r="r" b="b"/>
              <a:pathLst>
                <a:path w="54924" h="101478" extrusionOk="0">
                  <a:moveTo>
                    <a:pt x="53785" y="0"/>
                  </a:moveTo>
                  <a:cubicBezTo>
                    <a:pt x="53681" y="0"/>
                    <a:pt x="53575" y="16"/>
                    <a:pt x="53471" y="49"/>
                  </a:cubicBezTo>
                  <a:cubicBezTo>
                    <a:pt x="48304" y="1775"/>
                    <a:pt x="46685" y="7085"/>
                    <a:pt x="45125" y="12217"/>
                  </a:cubicBezTo>
                  <a:cubicBezTo>
                    <a:pt x="43970" y="16051"/>
                    <a:pt x="42767" y="20016"/>
                    <a:pt x="40100" y="22302"/>
                  </a:cubicBezTo>
                  <a:cubicBezTo>
                    <a:pt x="38505" y="23683"/>
                    <a:pt x="36814" y="24730"/>
                    <a:pt x="35171" y="25742"/>
                  </a:cubicBezTo>
                  <a:cubicBezTo>
                    <a:pt x="31207" y="28207"/>
                    <a:pt x="27444" y="30529"/>
                    <a:pt x="26373" y="36696"/>
                  </a:cubicBezTo>
                  <a:cubicBezTo>
                    <a:pt x="26051" y="38506"/>
                    <a:pt x="25837" y="40173"/>
                    <a:pt x="25622" y="41792"/>
                  </a:cubicBezTo>
                  <a:cubicBezTo>
                    <a:pt x="24789" y="48186"/>
                    <a:pt x="24182" y="52793"/>
                    <a:pt x="18681" y="57699"/>
                  </a:cubicBezTo>
                  <a:cubicBezTo>
                    <a:pt x="18062" y="58246"/>
                    <a:pt x="17407" y="58770"/>
                    <a:pt x="16740" y="59306"/>
                  </a:cubicBezTo>
                  <a:cubicBezTo>
                    <a:pt x="14871" y="60806"/>
                    <a:pt x="12942" y="62354"/>
                    <a:pt x="11633" y="64497"/>
                  </a:cubicBezTo>
                  <a:cubicBezTo>
                    <a:pt x="10442" y="66450"/>
                    <a:pt x="9966" y="68462"/>
                    <a:pt x="9501" y="70403"/>
                  </a:cubicBezTo>
                  <a:cubicBezTo>
                    <a:pt x="9073" y="72201"/>
                    <a:pt x="8668" y="73903"/>
                    <a:pt x="7727" y="75534"/>
                  </a:cubicBezTo>
                  <a:cubicBezTo>
                    <a:pt x="7084" y="76630"/>
                    <a:pt x="6096" y="77642"/>
                    <a:pt x="5048" y="78725"/>
                  </a:cubicBezTo>
                  <a:cubicBezTo>
                    <a:pt x="3632" y="80178"/>
                    <a:pt x="2155" y="81678"/>
                    <a:pt x="1405" y="83595"/>
                  </a:cubicBezTo>
                  <a:cubicBezTo>
                    <a:pt x="0" y="87155"/>
                    <a:pt x="441" y="91334"/>
                    <a:pt x="857" y="95382"/>
                  </a:cubicBezTo>
                  <a:cubicBezTo>
                    <a:pt x="1036" y="97204"/>
                    <a:pt x="1215" y="98930"/>
                    <a:pt x="1215" y="100502"/>
                  </a:cubicBezTo>
                  <a:cubicBezTo>
                    <a:pt x="1215" y="101037"/>
                    <a:pt x="1667" y="101478"/>
                    <a:pt x="2215" y="101478"/>
                  </a:cubicBezTo>
                  <a:cubicBezTo>
                    <a:pt x="2774" y="101478"/>
                    <a:pt x="3215" y="101049"/>
                    <a:pt x="3215" y="100502"/>
                  </a:cubicBezTo>
                  <a:cubicBezTo>
                    <a:pt x="3227" y="98835"/>
                    <a:pt x="3036" y="97061"/>
                    <a:pt x="2846" y="95180"/>
                  </a:cubicBezTo>
                  <a:cubicBezTo>
                    <a:pt x="2453" y="91370"/>
                    <a:pt x="2048" y="87429"/>
                    <a:pt x="3274" y="84297"/>
                  </a:cubicBezTo>
                  <a:cubicBezTo>
                    <a:pt x="3882" y="82749"/>
                    <a:pt x="5156" y="81452"/>
                    <a:pt x="6501" y="80071"/>
                  </a:cubicBezTo>
                  <a:cubicBezTo>
                    <a:pt x="7585" y="78963"/>
                    <a:pt x="8704" y="77820"/>
                    <a:pt x="9466" y="76499"/>
                  </a:cubicBezTo>
                  <a:cubicBezTo>
                    <a:pt x="10561" y="74629"/>
                    <a:pt x="11014" y="72701"/>
                    <a:pt x="11454" y="70843"/>
                  </a:cubicBezTo>
                  <a:cubicBezTo>
                    <a:pt x="11895" y="68962"/>
                    <a:pt x="12311" y="67188"/>
                    <a:pt x="13347" y="65509"/>
                  </a:cubicBezTo>
                  <a:cubicBezTo>
                    <a:pt x="14490" y="63652"/>
                    <a:pt x="16276" y="62211"/>
                    <a:pt x="18014" y="60818"/>
                  </a:cubicBezTo>
                  <a:cubicBezTo>
                    <a:pt x="18681" y="60282"/>
                    <a:pt x="19384" y="59723"/>
                    <a:pt x="20027" y="59151"/>
                  </a:cubicBezTo>
                  <a:cubicBezTo>
                    <a:pt x="26075" y="53758"/>
                    <a:pt x="26754" y="48590"/>
                    <a:pt x="27611" y="42042"/>
                  </a:cubicBezTo>
                  <a:cubicBezTo>
                    <a:pt x="27813" y="40447"/>
                    <a:pt x="28039" y="38792"/>
                    <a:pt x="28337" y="37030"/>
                  </a:cubicBezTo>
                  <a:cubicBezTo>
                    <a:pt x="29278" y="31719"/>
                    <a:pt x="32350" y="29814"/>
                    <a:pt x="36243" y="27397"/>
                  </a:cubicBezTo>
                  <a:cubicBezTo>
                    <a:pt x="37945" y="26350"/>
                    <a:pt x="39708" y="25254"/>
                    <a:pt x="41422" y="23778"/>
                  </a:cubicBezTo>
                  <a:cubicBezTo>
                    <a:pt x="44518" y="21111"/>
                    <a:pt x="45804" y="16872"/>
                    <a:pt x="47054" y="12777"/>
                  </a:cubicBezTo>
                  <a:cubicBezTo>
                    <a:pt x="48530" y="7907"/>
                    <a:pt x="49923" y="3299"/>
                    <a:pt x="54114" y="1906"/>
                  </a:cubicBezTo>
                  <a:cubicBezTo>
                    <a:pt x="54638" y="1728"/>
                    <a:pt x="54924" y="1180"/>
                    <a:pt x="54745" y="668"/>
                  </a:cubicBezTo>
                  <a:cubicBezTo>
                    <a:pt x="54602" y="257"/>
                    <a:pt x="54206" y="0"/>
                    <a:pt x="53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969467" y="626904"/>
              <a:ext cx="1253254" cy="431161"/>
            </a:xfrm>
            <a:custGeom>
              <a:avLst/>
              <a:gdLst/>
              <a:ahLst/>
              <a:cxnLst/>
              <a:rect l="l" t="t" r="r" b="b"/>
              <a:pathLst>
                <a:path w="119814" h="41220" extrusionOk="0">
                  <a:moveTo>
                    <a:pt x="79237" y="1"/>
                  </a:moveTo>
                  <a:cubicBezTo>
                    <a:pt x="64842" y="1"/>
                    <a:pt x="52198" y="7442"/>
                    <a:pt x="44994" y="18741"/>
                  </a:cubicBezTo>
                  <a:cubicBezTo>
                    <a:pt x="40291" y="15241"/>
                    <a:pt x="34410" y="13205"/>
                    <a:pt x="28028" y="13205"/>
                  </a:cubicBezTo>
                  <a:cubicBezTo>
                    <a:pt x="12550" y="13205"/>
                    <a:pt x="1" y="25123"/>
                    <a:pt x="1" y="41220"/>
                  </a:cubicBezTo>
                  <a:lnTo>
                    <a:pt x="119813" y="40577"/>
                  </a:lnTo>
                  <a:cubicBezTo>
                    <a:pt x="119813" y="18039"/>
                    <a:pt x="101644" y="1"/>
                    <a:pt x="79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6063125" y="811721"/>
              <a:ext cx="1365459" cy="1608560"/>
            </a:xfrm>
            <a:custGeom>
              <a:avLst/>
              <a:gdLst/>
              <a:ahLst/>
              <a:cxnLst/>
              <a:rect l="l" t="t" r="r" b="b"/>
              <a:pathLst>
                <a:path w="130541" h="153782" extrusionOk="0">
                  <a:moveTo>
                    <a:pt x="52566" y="0"/>
                  </a:moveTo>
                  <a:cubicBezTo>
                    <a:pt x="52566" y="0"/>
                    <a:pt x="0" y="150995"/>
                    <a:pt x="798" y="153400"/>
                  </a:cubicBezTo>
                  <a:lnTo>
                    <a:pt x="130540" y="153781"/>
                  </a:lnTo>
                  <a:lnTo>
                    <a:pt x="52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6300494" y="822558"/>
              <a:ext cx="1128090" cy="1597723"/>
            </a:xfrm>
            <a:custGeom>
              <a:avLst/>
              <a:gdLst/>
              <a:ahLst/>
              <a:cxnLst/>
              <a:rect l="l" t="t" r="r" b="b"/>
              <a:pathLst>
                <a:path w="107848" h="152746" extrusionOk="0">
                  <a:moveTo>
                    <a:pt x="30409" y="0"/>
                  </a:moveTo>
                  <a:cubicBezTo>
                    <a:pt x="27111" y="11073"/>
                    <a:pt x="35517" y="19693"/>
                    <a:pt x="39815" y="29361"/>
                  </a:cubicBezTo>
                  <a:cubicBezTo>
                    <a:pt x="40994" y="32028"/>
                    <a:pt x="42148" y="35124"/>
                    <a:pt x="41398" y="38065"/>
                  </a:cubicBezTo>
                  <a:cubicBezTo>
                    <a:pt x="40720" y="40767"/>
                    <a:pt x="38541" y="42744"/>
                    <a:pt x="36457" y="44422"/>
                  </a:cubicBezTo>
                  <a:cubicBezTo>
                    <a:pt x="31088" y="48780"/>
                    <a:pt x="19967" y="54971"/>
                    <a:pt x="23468" y="63520"/>
                  </a:cubicBezTo>
                  <a:cubicBezTo>
                    <a:pt x="24968" y="67175"/>
                    <a:pt x="28421" y="69926"/>
                    <a:pt x="31480" y="72247"/>
                  </a:cubicBezTo>
                  <a:cubicBezTo>
                    <a:pt x="34564" y="74593"/>
                    <a:pt x="37267" y="77046"/>
                    <a:pt x="39327" y="80379"/>
                  </a:cubicBezTo>
                  <a:cubicBezTo>
                    <a:pt x="43458" y="87059"/>
                    <a:pt x="45089" y="96298"/>
                    <a:pt x="41875" y="103692"/>
                  </a:cubicBezTo>
                  <a:cubicBezTo>
                    <a:pt x="39017" y="110276"/>
                    <a:pt x="32362" y="113598"/>
                    <a:pt x="26218" y="116527"/>
                  </a:cubicBezTo>
                  <a:cubicBezTo>
                    <a:pt x="19027" y="119956"/>
                    <a:pt x="11049" y="123837"/>
                    <a:pt x="6180" y="130397"/>
                  </a:cubicBezTo>
                  <a:cubicBezTo>
                    <a:pt x="1584" y="136600"/>
                    <a:pt x="0" y="145328"/>
                    <a:pt x="3286" y="152436"/>
                  </a:cubicBezTo>
                  <a:lnTo>
                    <a:pt x="107847" y="152745"/>
                  </a:lnTo>
                  <a:lnTo>
                    <a:pt x="107847" y="152745"/>
                  </a:lnTo>
                  <a:lnTo>
                    <a:pt x="304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5650897" y="1512499"/>
              <a:ext cx="1034682" cy="1200818"/>
            </a:xfrm>
            <a:custGeom>
              <a:avLst/>
              <a:gdLst/>
              <a:ahLst/>
              <a:cxnLst/>
              <a:rect l="l" t="t" r="r" b="b"/>
              <a:pathLst>
                <a:path w="98918" h="114801" extrusionOk="0">
                  <a:moveTo>
                    <a:pt x="34719" y="1"/>
                  </a:moveTo>
                  <a:cubicBezTo>
                    <a:pt x="34719" y="1"/>
                    <a:pt x="0" y="112693"/>
                    <a:pt x="608" y="114515"/>
                  </a:cubicBezTo>
                  <a:lnTo>
                    <a:pt x="98917" y="114801"/>
                  </a:lnTo>
                  <a:lnTo>
                    <a:pt x="34719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5859124" y="1525459"/>
              <a:ext cx="826455" cy="1187859"/>
            </a:xfrm>
            <a:custGeom>
              <a:avLst/>
              <a:gdLst/>
              <a:ahLst/>
              <a:cxnLst/>
              <a:rect l="l" t="t" r="r" b="b"/>
              <a:pathLst>
                <a:path w="79011" h="113562" extrusionOk="0">
                  <a:moveTo>
                    <a:pt x="15514" y="0"/>
                  </a:moveTo>
                  <a:cubicBezTo>
                    <a:pt x="14240" y="3774"/>
                    <a:pt x="14264" y="8084"/>
                    <a:pt x="14586" y="11954"/>
                  </a:cubicBezTo>
                  <a:cubicBezTo>
                    <a:pt x="14967" y="16478"/>
                    <a:pt x="15788" y="20872"/>
                    <a:pt x="18658" y="24491"/>
                  </a:cubicBezTo>
                  <a:cubicBezTo>
                    <a:pt x="21968" y="28658"/>
                    <a:pt x="26421" y="31944"/>
                    <a:pt x="29230" y="36493"/>
                  </a:cubicBezTo>
                  <a:cubicBezTo>
                    <a:pt x="31945" y="40886"/>
                    <a:pt x="32993" y="46030"/>
                    <a:pt x="28873" y="49649"/>
                  </a:cubicBezTo>
                  <a:cubicBezTo>
                    <a:pt x="24492" y="53495"/>
                    <a:pt x="9788" y="52661"/>
                    <a:pt x="13359" y="61877"/>
                  </a:cubicBezTo>
                  <a:cubicBezTo>
                    <a:pt x="14455" y="64710"/>
                    <a:pt x="17098" y="66603"/>
                    <a:pt x="19705" y="68151"/>
                  </a:cubicBezTo>
                  <a:cubicBezTo>
                    <a:pt x="25218" y="71449"/>
                    <a:pt x="31171" y="75628"/>
                    <a:pt x="34052" y="81582"/>
                  </a:cubicBezTo>
                  <a:cubicBezTo>
                    <a:pt x="36934" y="87547"/>
                    <a:pt x="32433" y="93559"/>
                    <a:pt x="26432" y="94952"/>
                  </a:cubicBezTo>
                  <a:cubicBezTo>
                    <a:pt x="22289" y="95905"/>
                    <a:pt x="17967" y="95464"/>
                    <a:pt x="13776" y="96000"/>
                  </a:cubicBezTo>
                  <a:cubicBezTo>
                    <a:pt x="9287" y="96560"/>
                    <a:pt x="5037" y="98869"/>
                    <a:pt x="2429" y="102656"/>
                  </a:cubicBezTo>
                  <a:cubicBezTo>
                    <a:pt x="132" y="105977"/>
                    <a:pt x="1" y="109716"/>
                    <a:pt x="941" y="113335"/>
                  </a:cubicBezTo>
                  <a:lnTo>
                    <a:pt x="79010" y="113562"/>
                  </a:lnTo>
                  <a:lnTo>
                    <a:pt x="15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5609674" y="516069"/>
              <a:ext cx="2737131" cy="2251672"/>
            </a:xfrm>
            <a:custGeom>
              <a:avLst/>
              <a:gdLst/>
              <a:ahLst/>
              <a:cxnLst/>
              <a:rect l="l" t="t" r="r" b="b"/>
              <a:pathLst>
                <a:path w="261676" h="215265" extrusionOk="0">
                  <a:moveTo>
                    <a:pt x="233732" y="215265"/>
                  </a:moveTo>
                  <a:lnTo>
                    <a:pt x="3834" y="215265"/>
                  </a:lnTo>
                  <a:cubicBezTo>
                    <a:pt x="3858" y="203704"/>
                    <a:pt x="0" y="186213"/>
                    <a:pt x="7263" y="176819"/>
                  </a:cubicBezTo>
                  <a:cubicBezTo>
                    <a:pt x="15443" y="166235"/>
                    <a:pt x="29957" y="171224"/>
                    <a:pt x="39124" y="176998"/>
                  </a:cubicBezTo>
                  <a:cubicBezTo>
                    <a:pt x="45923" y="181284"/>
                    <a:pt x="55579" y="185463"/>
                    <a:pt x="63413" y="181844"/>
                  </a:cubicBezTo>
                  <a:cubicBezTo>
                    <a:pt x="72188" y="177796"/>
                    <a:pt x="75700" y="170473"/>
                    <a:pt x="76105" y="161675"/>
                  </a:cubicBezTo>
                  <a:cubicBezTo>
                    <a:pt x="76653" y="149649"/>
                    <a:pt x="75986" y="136291"/>
                    <a:pt x="81403" y="125194"/>
                  </a:cubicBezTo>
                  <a:cubicBezTo>
                    <a:pt x="88297" y="111085"/>
                    <a:pt x="99501" y="114645"/>
                    <a:pt x="111812" y="110049"/>
                  </a:cubicBezTo>
                  <a:cubicBezTo>
                    <a:pt x="120432" y="106847"/>
                    <a:pt x="119825" y="97310"/>
                    <a:pt x="121801" y="89630"/>
                  </a:cubicBezTo>
                  <a:cubicBezTo>
                    <a:pt x="126933" y="69771"/>
                    <a:pt x="120325" y="51006"/>
                    <a:pt x="129528" y="32230"/>
                  </a:cubicBezTo>
                  <a:cubicBezTo>
                    <a:pt x="144911" y="881"/>
                    <a:pt x="188667" y="0"/>
                    <a:pt x="205062" y="22312"/>
                  </a:cubicBezTo>
                  <a:cubicBezTo>
                    <a:pt x="220278" y="43017"/>
                    <a:pt x="219159" y="70687"/>
                    <a:pt x="217670" y="95059"/>
                  </a:cubicBezTo>
                  <a:cubicBezTo>
                    <a:pt x="216825" y="108978"/>
                    <a:pt x="214158" y="122777"/>
                    <a:pt x="215432" y="136779"/>
                  </a:cubicBezTo>
                  <a:cubicBezTo>
                    <a:pt x="216004" y="143137"/>
                    <a:pt x="217135" y="150388"/>
                    <a:pt x="221195" y="155579"/>
                  </a:cubicBezTo>
                  <a:cubicBezTo>
                    <a:pt x="226683" y="162580"/>
                    <a:pt x="238721" y="163234"/>
                    <a:pt x="245864" y="168676"/>
                  </a:cubicBezTo>
                  <a:cubicBezTo>
                    <a:pt x="261676" y="180737"/>
                    <a:pt x="259473" y="197643"/>
                    <a:pt x="259473" y="215265"/>
                  </a:cubicBezTo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7369663" y="818322"/>
              <a:ext cx="377491" cy="475627"/>
            </a:xfrm>
            <a:custGeom>
              <a:avLst/>
              <a:gdLst/>
              <a:ahLst/>
              <a:cxnLst/>
              <a:rect l="l" t="t" r="r" b="b"/>
              <a:pathLst>
                <a:path w="36089" h="45471" extrusionOk="0">
                  <a:moveTo>
                    <a:pt x="10883" y="1"/>
                  </a:moveTo>
                  <a:lnTo>
                    <a:pt x="6847" y="39077"/>
                  </a:lnTo>
                  <a:lnTo>
                    <a:pt x="5025" y="15324"/>
                  </a:lnTo>
                  <a:lnTo>
                    <a:pt x="1" y="45470"/>
                  </a:lnTo>
                  <a:lnTo>
                    <a:pt x="35636" y="44554"/>
                  </a:lnTo>
                  <a:cubicBezTo>
                    <a:pt x="35636" y="43184"/>
                    <a:pt x="36088" y="5730"/>
                    <a:pt x="36088" y="5727"/>
                  </a:cubicBezTo>
                  <a:lnTo>
                    <a:pt x="36088" y="5727"/>
                  </a:lnTo>
                  <a:lnTo>
                    <a:pt x="29695" y="33588"/>
                  </a:lnTo>
                  <a:lnTo>
                    <a:pt x="27861" y="16229"/>
                  </a:lnTo>
                  <a:lnTo>
                    <a:pt x="24206" y="37243"/>
                  </a:lnTo>
                  <a:lnTo>
                    <a:pt x="20551" y="2989"/>
                  </a:lnTo>
                  <a:lnTo>
                    <a:pt x="17360" y="36791"/>
                  </a:lnTo>
                  <a:lnTo>
                    <a:pt x="12788" y="19884"/>
                  </a:lnTo>
                  <a:lnTo>
                    <a:pt x="10966" y="31766"/>
                  </a:lnTo>
                  <a:lnTo>
                    <a:pt x="10883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7548006" y="1200258"/>
              <a:ext cx="464100" cy="1599742"/>
            </a:xfrm>
            <a:custGeom>
              <a:avLst/>
              <a:gdLst/>
              <a:ahLst/>
              <a:cxnLst/>
              <a:rect l="l" t="t" r="r" b="b"/>
              <a:pathLst>
                <a:path w="44369" h="152939" extrusionOk="0">
                  <a:moveTo>
                    <a:pt x="6201" y="0"/>
                  </a:moveTo>
                  <a:cubicBezTo>
                    <a:pt x="4031" y="0"/>
                    <a:pt x="1887" y="696"/>
                    <a:pt x="0" y="2325"/>
                  </a:cubicBezTo>
                  <a:cubicBezTo>
                    <a:pt x="2596" y="6635"/>
                    <a:pt x="1512" y="12993"/>
                    <a:pt x="2191" y="17636"/>
                  </a:cubicBezTo>
                  <a:cubicBezTo>
                    <a:pt x="4298" y="32174"/>
                    <a:pt x="5001" y="46354"/>
                    <a:pt x="5858" y="60998"/>
                  </a:cubicBezTo>
                  <a:cubicBezTo>
                    <a:pt x="6715" y="75393"/>
                    <a:pt x="5346" y="89764"/>
                    <a:pt x="5215" y="104182"/>
                  </a:cubicBezTo>
                  <a:cubicBezTo>
                    <a:pt x="5096" y="118422"/>
                    <a:pt x="4215" y="133769"/>
                    <a:pt x="631" y="147473"/>
                  </a:cubicBezTo>
                  <a:cubicBezTo>
                    <a:pt x="7632" y="149045"/>
                    <a:pt x="15228" y="148640"/>
                    <a:pt x="22360" y="149962"/>
                  </a:cubicBezTo>
                  <a:cubicBezTo>
                    <a:pt x="28635" y="151129"/>
                    <a:pt x="37576" y="150664"/>
                    <a:pt x="43291" y="152938"/>
                  </a:cubicBezTo>
                  <a:cubicBezTo>
                    <a:pt x="44369" y="146407"/>
                    <a:pt x="42371" y="144481"/>
                    <a:pt x="39064" y="144481"/>
                  </a:cubicBezTo>
                  <a:cubicBezTo>
                    <a:pt x="34313" y="144481"/>
                    <a:pt x="26861" y="148456"/>
                    <a:pt x="21950" y="148456"/>
                  </a:cubicBezTo>
                  <a:cubicBezTo>
                    <a:pt x="19288" y="148456"/>
                    <a:pt x="17373" y="147289"/>
                    <a:pt x="17038" y="143687"/>
                  </a:cubicBezTo>
                  <a:cubicBezTo>
                    <a:pt x="16133" y="133853"/>
                    <a:pt x="29766" y="131686"/>
                    <a:pt x="20812" y="120601"/>
                  </a:cubicBezTo>
                  <a:cubicBezTo>
                    <a:pt x="17812" y="116874"/>
                    <a:pt x="14335" y="116005"/>
                    <a:pt x="14669" y="110481"/>
                  </a:cubicBezTo>
                  <a:cubicBezTo>
                    <a:pt x="15074" y="103932"/>
                    <a:pt x="20122" y="104444"/>
                    <a:pt x="23206" y="100015"/>
                  </a:cubicBezTo>
                  <a:cubicBezTo>
                    <a:pt x="27778" y="93443"/>
                    <a:pt x="22622" y="88823"/>
                    <a:pt x="18991" y="83620"/>
                  </a:cubicBezTo>
                  <a:cubicBezTo>
                    <a:pt x="13907" y="76322"/>
                    <a:pt x="16252" y="72559"/>
                    <a:pt x="21384" y="66618"/>
                  </a:cubicBezTo>
                  <a:cubicBezTo>
                    <a:pt x="25765" y="61546"/>
                    <a:pt x="28230" y="57081"/>
                    <a:pt x="25670" y="50414"/>
                  </a:cubicBezTo>
                  <a:cubicBezTo>
                    <a:pt x="22598" y="42401"/>
                    <a:pt x="13835" y="39401"/>
                    <a:pt x="15538" y="29780"/>
                  </a:cubicBezTo>
                  <a:cubicBezTo>
                    <a:pt x="16681" y="23280"/>
                    <a:pt x="21229" y="19100"/>
                    <a:pt x="20169" y="12159"/>
                  </a:cubicBezTo>
                  <a:cubicBezTo>
                    <a:pt x="19253" y="6083"/>
                    <a:pt x="12613" y="0"/>
                    <a:pt x="6201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7459703" y="1174579"/>
              <a:ext cx="500260" cy="1601510"/>
            </a:xfrm>
            <a:custGeom>
              <a:avLst/>
              <a:gdLst/>
              <a:ahLst/>
              <a:cxnLst/>
              <a:rect l="l" t="t" r="r" b="b"/>
              <a:pathLst>
                <a:path w="47826" h="153108" extrusionOk="0">
                  <a:moveTo>
                    <a:pt x="6564" y="0"/>
                  </a:moveTo>
                  <a:cubicBezTo>
                    <a:pt x="4265" y="0"/>
                    <a:pt x="1997" y="690"/>
                    <a:pt x="1" y="2303"/>
                  </a:cubicBezTo>
                  <a:cubicBezTo>
                    <a:pt x="2787" y="6625"/>
                    <a:pt x="1668" y="12971"/>
                    <a:pt x="2394" y="17626"/>
                  </a:cubicBezTo>
                  <a:cubicBezTo>
                    <a:pt x="4704" y="32176"/>
                    <a:pt x="5490" y="46356"/>
                    <a:pt x="6466" y="61013"/>
                  </a:cubicBezTo>
                  <a:cubicBezTo>
                    <a:pt x="7430" y="75419"/>
                    <a:pt x="6025" y="89790"/>
                    <a:pt x="5942" y="104208"/>
                  </a:cubicBezTo>
                  <a:cubicBezTo>
                    <a:pt x="5859" y="118448"/>
                    <a:pt x="4978" y="133784"/>
                    <a:pt x="1215" y="147476"/>
                  </a:cubicBezTo>
                  <a:cubicBezTo>
                    <a:pt x="8680" y="149083"/>
                    <a:pt x="16777" y="148702"/>
                    <a:pt x="24385" y="150059"/>
                  </a:cubicBezTo>
                  <a:cubicBezTo>
                    <a:pt x="31076" y="151250"/>
                    <a:pt x="40601" y="150809"/>
                    <a:pt x="46697" y="153107"/>
                  </a:cubicBezTo>
                  <a:cubicBezTo>
                    <a:pt x="47826" y="146560"/>
                    <a:pt x="45675" y="144636"/>
                    <a:pt x="42133" y="144636"/>
                  </a:cubicBezTo>
                  <a:cubicBezTo>
                    <a:pt x="37082" y="144636"/>
                    <a:pt x="29203" y="148551"/>
                    <a:pt x="23980" y="148551"/>
                  </a:cubicBezTo>
                  <a:cubicBezTo>
                    <a:pt x="21125" y="148551"/>
                    <a:pt x="19064" y="147381"/>
                    <a:pt x="18694" y="143761"/>
                  </a:cubicBezTo>
                  <a:cubicBezTo>
                    <a:pt x="17682" y="133915"/>
                    <a:pt x="32207" y="131807"/>
                    <a:pt x="22635" y="120675"/>
                  </a:cubicBezTo>
                  <a:cubicBezTo>
                    <a:pt x="19408" y="116936"/>
                    <a:pt x="15705" y="116055"/>
                    <a:pt x="16038" y="110531"/>
                  </a:cubicBezTo>
                  <a:cubicBezTo>
                    <a:pt x="16443" y="103994"/>
                    <a:pt x="21825" y="104518"/>
                    <a:pt x="25099" y="100101"/>
                  </a:cubicBezTo>
                  <a:cubicBezTo>
                    <a:pt x="29957" y="93552"/>
                    <a:pt x="24432" y="88909"/>
                    <a:pt x="20539" y="83682"/>
                  </a:cubicBezTo>
                  <a:cubicBezTo>
                    <a:pt x="15098" y="76372"/>
                    <a:pt x="17586" y="72609"/>
                    <a:pt x="23027" y="66692"/>
                  </a:cubicBezTo>
                  <a:cubicBezTo>
                    <a:pt x="27695" y="61632"/>
                    <a:pt x="30290" y="57179"/>
                    <a:pt x="27540" y="50500"/>
                  </a:cubicBezTo>
                  <a:cubicBezTo>
                    <a:pt x="24242" y="42463"/>
                    <a:pt x="14884" y="39439"/>
                    <a:pt x="16669" y="29818"/>
                  </a:cubicBezTo>
                  <a:cubicBezTo>
                    <a:pt x="17860" y="23318"/>
                    <a:pt x="22682" y="19162"/>
                    <a:pt x="21539" y="12221"/>
                  </a:cubicBezTo>
                  <a:cubicBezTo>
                    <a:pt x="20532" y="6124"/>
                    <a:pt x="13412" y="0"/>
                    <a:pt x="656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376012" y="1104727"/>
              <a:ext cx="464027" cy="1599752"/>
            </a:xfrm>
            <a:custGeom>
              <a:avLst/>
              <a:gdLst/>
              <a:ahLst/>
              <a:cxnLst/>
              <a:rect l="l" t="t" r="r" b="b"/>
              <a:pathLst>
                <a:path w="44362" h="152940" extrusionOk="0">
                  <a:moveTo>
                    <a:pt x="6199" y="1"/>
                  </a:moveTo>
                  <a:cubicBezTo>
                    <a:pt x="4031" y="1"/>
                    <a:pt x="1888" y="697"/>
                    <a:pt x="1" y="2326"/>
                  </a:cubicBezTo>
                  <a:cubicBezTo>
                    <a:pt x="2596" y="6636"/>
                    <a:pt x="1513" y="12982"/>
                    <a:pt x="2191" y="17637"/>
                  </a:cubicBezTo>
                  <a:cubicBezTo>
                    <a:pt x="4299" y="32174"/>
                    <a:pt x="4989" y="46355"/>
                    <a:pt x="5859" y="60988"/>
                  </a:cubicBezTo>
                  <a:cubicBezTo>
                    <a:pt x="6704" y="75394"/>
                    <a:pt x="5335" y="89765"/>
                    <a:pt x="5216" y="104183"/>
                  </a:cubicBezTo>
                  <a:cubicBezTo>
                    <a:pt x="5085" y="118423"/>
                    <a:pt x="4204" y="133758"/>
                    <a:pt x="620" y="147462"/>
                  </a:cubicBezTo>
                  <a:cubicBezTo>
                    <a:pt x="7621" y="149046"/>
                    <a:pt x="15229" y="148641"/>
                    <a:pt x="22361" y="149963"/>
                  </a:cubicBezTo>
                  <a:cubicBezTo>
                    <a:pt x="28635" y="151130"/>
                    <a:pt x="37577" y="150665"/>
                    <a:pt x="43280" y="152939"/>
                  </a:cubicBezTo>
                  <a:cubicBezTo>
                    <a:pt x="44361" y="146408"/>
                    <a:pt x="42366" y="144482"/>
                    <a:pt x="39061" y="144482"/>
                  </a:cubicBezTo>
                  <a:cubicBezTo>
                    <a:pt x="34312" y="144482"/>
                    <a:pt x="26861" y="148457"/>
                    <a:pt x="21950" y="148457"/>
                  </a:cubicBezTo>
                  <a:cubicBezTo>
                    <a:pt x="19289" y="148457"/>
                    <a:pt x="17373" y="147290"/>
                    <a:pt x="17039" y="143688"/>
                  </a:cubicBezTo>
                  <a:cubicBezTo>
                    <a:pt x="16134" y="133854"/>
                    <a:pt x="29766" y="131687"/>
                    <a:pt x="20813" y="120602"/>
                  </a:cubicBezTo>
                  <a:cubicBezTo>
                    <a:pt x="17801" y="116863"/>
                    <a:pt x="14336" y="115994"/>
                    <a:pt x="14669" y="110470"/>
                  </a:cubicBezTo>
                  <a:cubicBezTo>
                    <a:pt x="15074" y="103933"/>
                    <a:pt x="20122" y="104445"/>
                    <a:pt x="23206" y="100016"/>
                  </a:cubicBezTo>
                  <a:cubicBezTo>
                    <a:pt x="27778" y="93444"/>
                    <a:pt x="22623" y="88824"/>
                    <a:pt x="18979" y="83609"/>
                  </a:cubicBezTo>
                  <a:cubicBezTo>
                    <a:pt x="13895" y="76323"/>
                    <a:pt x="16253" y="72560"/>
                    <a:pt x="21384" y="66619"/>
                  </a:cubicBezTo>
                  <a:cubicBezTo>
                    <a:pt x="25766" y="61535"/>
                    <a:pt x="28219" y="57082"/>
                    <a:pt x="25671" y="50415"/>
                  </a:cubicBezTo>
                  <a:cubicBezTo>
                    <a:pt x="22599" y="42390"/>
                    <a:pt x="13836" y="39402"/>
                    <a:pt x="15526" y="29769"/>
                  </a:cubicBezTo>
                  <a:cubicBezTo>
                    <a:pt x="16681" y="23269"/>
                    <a:pt x="21218" y="19101"/>
                    <a:pt x="20170" y="12160"/>
                  </a:cubicBezTo>
                  <a:cubicBezTo>
                    <a:pt x="19245" y="6084"/>
                    <a:pt x="12609" y="1"/>
                    <a:pt x="6199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6962790" y="250992"/>
              <a:ext cx="255820" cy="556451"/>
            </a:xfrm>
            <a:custGeom>
              <a:avLst/>
              <a:gdLst/>
              <a:ahLst/>
              <a:cxnLst/>
              <a:rect l="l" t="t" r="r" b="b"/>
              <a:pathLst>
                <a:path w="24457" h="53198" extrusionOk="0">
                  <a:moveTo>
                    <a:pt x="10664" y="1"/>
                  </a:moveTo>
                  <a:cubicBezTo>
                    <a:pt x="7865" y="1"/>
                    <a:pt x="5413" y="1400"/>
                    <a:pt x="4573" y="5030"/>
                  </a:cubicBezTo>
                  <a:cubicBezTo>
                    <a:pt x="3073" y="11519"/>
                    <a:pt x="9359" y="14103"/>
                    <a:pt x="11216" y="19413"/>
                  </a:cubicBezTo>
                  <a:cubicBezTo>
                    <a:pt x="14753" y="29485"/>
                    <a:pt x="1" y="32605"/>
                    <a:pt x="1965" y="43618"/>
                  </a:cubicBezTo>
                  <a:cubicBezTo>
                    <a:pt x="2910" y="48897"/>
                    <a:pt x="9192" y="53198"/>
                    <a:pt x="14240" y="53198"/>
                  </a:cubicBezTo>
                  <a:cubicBezTo>
                    <a:pt x="16889" y="53198"/>
                    <a:pt x="19197" y="52014"/>
                    <a:pt x="20218" y="49166"/>
                  </a:cubicBezTo>
                  <a:cubicBezTo>
                    <a:pt x="22742" y="42070"/>
                    <a:pt x="19682" y="32248"/>
                    <a:pt x="21754" y="24413"/>
                  </a:cubicBezTo>
                  <a:cubicBezTo>
                    <a:pt x="23361" y="18341"/>
                    <a:pt x="24456" y="10650"/>
                    <a:pt x="20491" y="5173"/>
                  </a:cubicBezTo>
                  <a:cubicBezTo>
                    <a:pt x="19956" y="4435"/>
                    <a:pt x="19289" y="3744"/>
                    <a:pt x="18527" y="3101"/>
                  </a:cubicBezTo>
                  <a:cubicBezTo>
                    <a:pt x="16323" y="1275"/>
                    <a:pt x="13335" y="1"/>
                    <a:pt x="1066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7226319" y="544092"/>
              <a:ext cx="174494" cy="393945"/>
            </a:xfrm>
            <a:custGeom>
              <a:avLst/>
              <a:gdLst/>
              <a:ahLst/>
              <a:cxnLst/>
              <a:rect l="l" t="t" r="r" b="b"/>
              <a:pathLst>
                <a:path w="16682" h="37662" extrusionOk="0">
                  <a:moveTo>
                    <a:pt x="7264" y="0"/>
                  </a:moveTo>
                  <a:cubicBezTo>
                    <a:pt x="5357" y="0"/>
                    <a:pt x="3686" y="991"/>
                    <a:pt x="3108" y="3560"/>
                  </a:cubicBezTo>
                  <a:cubicBezTo>
                    <a:pt x="2084" y="8156"/>
                    <a:pt x="6382" y="9977"/>
                    <a:pt x="7644" y="13740"/>
                  </a:cubicBezTo>
                  <a:cubicBezTo>
                    <a:pt x="10061" y="20872"/>
                    <a:pt x="0" y="23074"/>
                    <a:pt x="1334" y="30873"/>
                  </a:cubicBezTo>
                  <a:cubicBezTo>
                    <a:pt x="1982" y="34613"/>
                    <a:pt x="6266" y="37662"/>
                    <a:pt x="9709" y="37662"/>
                  </a:cubicBezTo>
                  <a:cubicBezTo>
                    <a:pt x="11516" y="37662"/>
                    <a:pt x="13091" y="36822"/>
                    <a:pt x="13788" y="34802"/>
                  </a:cubicBezTo>
                  <a:cubicBezTo>
                    <a:pt x="15514" y="29777"/>
                    <a:pt x="13431" y="22824"/>
                    <a:pt x="14836" y="17276"/>
                  </a:cubicBezTo>
                  <a:cubicBezTo>
                    <a:pt x="15931" y="12990"/>
                    <a:pt x="16681" y="7537"/>
                    <a:pt x="13978" y="3655"/>
                  </a:cubicBezTo>
                  <a:cubicBezTo>
                    <a:pt x="13609" y="3143"/>
                    <a:pt x="13157" y="2643"/>
                    <a:pt x="12633" y="2203"/>
                  </a:cubicBezTo>
                  <a:cubicBezTo>
                    <a:pt x="11126" y="905"/>
                    <a:pt x="9087" y="0"/>
                    <a:pt x="7264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7102400" y="407097"/>
              <a:ext cx="11224" cy="672149"/>
            </a:xfrm>
            <a:custGeom>
              <a:avLst/>
              <a:gdLst/>
              <a:ahLst/>
              <a:cxnLst/>
              <a:rect l="l" t="t" r="r" b="b"/>
              <a:pathLst>
                <a:path w="1073" h="64259" extrusionOk="0">
                  <a:moveTo>
                    <a:pt x="536" y="0"/>
                  </a:moveTo>
                  <a:cubicBezTo>
                    <a:pt x="239" y="0"/>
                    <a:pt x="1" y="429"/>
                    <a:pt x="1" y="953"/>
                  </a:cubicBezTo>
                  <a:lnTo>
                    <a:pt x="1" y="63306"/>
                  </a:lnTo>
                  <a:cubicBezTo>
                    <a:pt x="1" y="63829"/>
                    <a:pt x="239" y="64258"/>
                    <a:pt x="536" y="64258"/>
                  </a:cubicBezTo>
                  <a:cubicBezTo>
                    <a:pt x="822" y="64258"/>
                    <a:pt x="1072" y="63829"/>
                    <a:pt x="1072" y="63306"/>
                  </a:cubicBezTo>
                  <a:lnTo>
                    <a:pt x="1072" y="953"/>
                  </a:lnTo>
                  <a:cubicBezTo>
                    <a:pt x="1072" y="429"/>
                    <a:pt x="822" y="0"/>
                    <a:pt x="536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7334915" y="658409"/>
              <a:ext cx="10973" cy="369897"/>
            </a:xfrm>
            <a:custGeom>
              <a:avLst/>
              <a:gdLst/>
              <a:ahLst/>
              <a:cxnLst/>
              <a:rect l="l" t="t" r="r" b="b"/>
              <a:pathLst>
                <a:path w="1049" h="35363" extrusionOk="0"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lnTo>
                    <a:pt x="1" y="34839"/>
                  </a:lnTo>
                  <a:cubicBezTo>
                    <a:pt x="1" y="35124"/>
                    <a:pt x="239" y="35362"/>
                    <a:pt x="525" y="35362"/>
                  </a:cubicBezTo>
                  <a:cubicBezTo>
                    <a:pt x="810" y="35362"/>
                    <a:pt x="1048" y="35124"/>
                    <a:pt x="1048" y="34839"/>
                  </a:cubicBezTo>
                  <a:lnTo>
                    <a:pt x="1048" y="525"/>
                  </a:lnTo>
                  <a:cubicBezTo>
                    <a:pt x="1048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681458" y="2194973"/>
              <a:ext cx="377616" cy="475501"/>
            </a:xfrm>
            <a:custGeom>
              <a:avLst/>
              <a:gdLst/>
              <a:ahLst/>
              <a:cxnLst/>
              <a:rect l="l" t="t" r="r" b="b"/>
              <a:pathLst>
                <a:path w="36101" h="45459" extrusionOk="0">
                  <a:moveTo>
                    <a:pt x="25218" y="1"/>
                  </a:moveTo>
                  <a:lnTo>
                    <a:pt x="25135" y="31755"/>
                  </a:lnTo>
                  <a:lnTo>
                    <a:pt x="23301" y="19884"/>
                  </a:lnTo>
                  <a:lnTo>
                    <a:pt x="18741" y="36779"/>
                  </a:lnTo>
                  <a:lnTo>
                    <a:pt x="15538" y="2977"/>
                  </a:lnTo>
                  <a:lnTo>
                    <a:pt x="11883" y="37244"/>
                  </a:lnTo>
                  <a:lnTo>
                    <a:pt x="8228" y="16229"/>
                  </a:lnTo>
                  <a:lnTo>
                    <a:pt x="6406" y="33588"/>
                  </a:lnTo>
                  <a:lnTo>
                    <a:pt x="1" y="5716"/>
                  </a:lnTo>
                  <a:lnTo>
                    <a:pt x="1" y="5716"/>
                  </a:lnTo>
                  <a:cubicBezTo>
                    <a:pt x="1" y="5718"/>
                    <a:pt x="465" y="43185"/>
                    <a:pt x="465" y="44554"/>
                  </a:cubicBezTo>
                  <a:lnTo>
                    <a:pt x="36100" y="45459"/>
                  </a:lnTo>
                  <a:lnTo>
                    <a:pt x="31076" y="15312"/>
                  </a:lnTo>
                  <a:lnTo>
                    <a:pt x="29242" y="39065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7842664" y="2171061"/>
              <a:ext cx="377616" cy="523324"/>
            </a:xfrm>
            <a:custGeom>
              <a:avLst/>
              <a:gdLst/>
              <a:ahLst/>
              <a:cxnLst/>
              <a:rect l="l" t="t" r="r" b="b"/>
              <a:pathLst>
                <a:path w="36101" h="50031" extrusionOk="0">
                  <a:moveTo>
                    <a:pt x="25218" y="1"/>
                  </a:moveTo>
                  <a:lnTo>
                    <a:pt x="25135" y="34958"/>
                  </a:lnTo>
                  <a:lnTo>
                    <a:pt x="23301" y="21885"/>
                  </a:lnTo>
                  <a:lnTo>
                    <a:pt x="18741" y="40482"/>
                  </a:lnTo>
                  <a:lnTo>
                    <a:pt x="15538" y="3275"/>
                  </a:lnTo>
                  <a:lnTo>
                    <a:pt x="11883" y="40982"/>
                  </a:lnTo>
                  <a:lnTo>
                    <a:pt x="8228" y="17860"/>
                  </a:lnTo>
                  <a:lnTo>
                    <a:pt x="6406" y="36958"/>
                  </a:lnTo>
                  <a:lnTo>
                    <a:pt x="0" y="6299"/>
                  </a:lnTo>
                  <a:lnTo>
                    <a:pt x="0" y="6299"/>
                  </a:lnTo>
                  <a:cubicBezTo>
                    <a:pt x="0" y="6302"/>
                    <a:pt x="465" y="47519"/>
                    <a:pt x="465" y="49031"/>
                  </a:cubicBezTo>
                  <a:lnTo>
                    <a:pt x="36100" y="50031"/>
                  </a:lnTo>
                  <a:lnTo>
                    <a:pt x="31076" y="16848"/>
                  </a:lnTo>
                  <a:lnTo>
                    <a:pt x="29242" y="42994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7046229" y="977355"/>
              <a:ext cx="446119" cy="1643810"/>
            </a:xfrm>
            <a:custGeom>
              <a:avLst/>
              <a:gdLst/>
              <a:ahLst/>
              <a:cxnLst/>
              <a:rect l="l" t="t" r="r" b="b"/>
              <a:pathLst>
                <a:path w="42650" h="157152" extrusionOk="0">
                  <a:moveTo>
                    <a:pt x="21325" y="1"/>
                  </a:moveTo>
                  <a:cubicBezTo>
                    <a:pt x="9597" y="1"/>
                    <a:pt x="1" y="9585"/>
                    <a:pt x="1" y="21313"/>
                  </a:cubicBezTo>
                  <a:lnTo>
                    <a:pt x="1" y="135827"/>
                  </a:lnTo>
                  <a:cubicBezTo>
                    <a:pt x="1" y="147555"/>
                    <a:pt x="9597" y="157151"/>
                    <a:pt x="21325" y="157151"/>
                  </a:cubicBezTo>
                  <a:cubicBezTo>
                    <a:pt x="33053" y="157151"/>
                    <a:pt x="42649" y="147555"/>
                    <a:pt x="42649" y="135827"/>
                  </a:cubicBezTo>
                  <a:lnTo>
                    <a:pt x="42649" y="21313"/>
                  </a:lnTo>
                  <a:cubicBezTo>
                    <a:pt x="42649" y="9585"/>
                    <a:pt x="33053" y="1"/>
                    <a:pt x="21325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6500960" y="2341967"/>
              <a:ext cx="1652942" cy="387543"/>
            </a:xfrm>
            <a:custGeom>
              <a:avLst/>
              <a:gdLst/>
              <a:ahLst/>
              <a:cxnLst/>
              <a:rect l="l" t="t" r="r" b="b"/>
              <a:pathLst>
                <a:path w="158025" h="37050" extrusionOk="0">
                  <a:moveTo>
                    <a:pt x="74213" y="1"/>
                  </a:moveTo>
                  <a:cubicBezTo>
                    <a:pt x="66865" y="1"/>
                    <a:pt x="59611" y="2589"/>
                    <a:pt x="54083" y="7939"/>
                  </a:cubicBezTo>
                  <a:cubicBezTo>
                    <a:pt x="44944" y="16776"/>
                    <a:pt x="41253" y="29933"/>
                    <a:pt x="27074" y="29933"/>
                  </a:cubicBezTo>
                  <a:cubicBezTo>
                    <a:pt x="26125" y="29933"/>
                    <a:pt x="25128" y="29874"/>
                    <a:pt x="24079" y="29751"/>
                  </a:cubicBezTo>
                  <a:cubicBezTo>
                    <a:pt x="21838" y="29489"/>
                    <a:pt x="15115" y="27767"/>
                    <a:pt x="9747" y="27767"/>
                  </a:cubicBezTo>
                  <a:cubicBezTo>
                    <a:pt x="4133" y="27767"/>
                    <a:pt x="0" y="29649"/>
                    <a:pt x="4017" y="37049"/>
                  </a:cubicBezTo>
                  <a:lnTo>
                    <a:pt x="158024" y="35811"/>
                  </a:lnTo>
                  <a:cubicBezTo>
                    <a:pt x="156774" y="25798"/>
                    <a:pt x="155298" y="9820"/>
                    <a:pt x="143213" y="7129"/>
                  </a:cubicBezTo>
                  <a:cubicBezTo>
                    <a:pt x="142219" y="6908"/>
                    <a:pt x="141239" y="6807"/>
                    <a:pt x="140272" y="6807"/>
                  </a:cubicBezTo>
                  <a:cubicBezTo>
                    <a:pt x="131183" y="6807"/>
                    <a:pt x="123195" y="15739"/>
                    <a:pt x="114769" y="18107"/>
                  </a:cubicBezTo>
                  <a:cubicBezTo>
                    <a:pt x="113488" y="18465"/>
                    <a:pt x="112303" y="18628"/>
                    <a:pt x="111194" y="18628"/>
                  </a:cubicBezTo>
                  <a:cubicBezTo>
                    <a:pt x="104683" y="18628"/>
                    <a:pt x="100816" y="13015"/>
                    <a:pt x="95933" y="8498"/>
                  </a:cubicBezTo>
                  <a:cubicBezTo>
                    <a:pt x="89878" y="2902"/>
                    <a:pt x="81993" y="1"/>
                    <a:pt x="74213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6928795" y="2145779"/>
              <a:ext cx="375242" cy="58670"/>
            </a:xfrm>
            <a:custGeom>
              <a:avLst/>
              <a:gdLst/>
              <a:ahLst/>
              <a:cxnLst/>
              <a:rect l="l" t="t" r="r" b="b"/>
              <a:pathLst>
                <a:path w="35874" h="5609" extrusionOk="0">
                  <a:moveTo>
                    <a:pt x="2024" y="1"/>
                  </a:moveTo>
                  <a:cubicBezTo>
                    <a:pt x="905" y="1"/>
                    <a:pt x="0" y="918"/>
                    <a:pt x="0" y="2037"/>
                  </a:cubicBezTo>
                  <a:lnTo>
                    <a:pt x="0" y="3585"/>
                  </a:lnTo>
                  <a:cubicBezTo>
                    <a:pt x="0" y="4704"/>
                    <a:pt x="905" y="5609"/>
                    <a:pt x="2024" y="5609"/>
                  </a:cubicBezTo>
                  <a:lnTo>
                    <a:pt x="33838" y="5609"/>
                  </a:lnTo>
                  <a:cubicBezTo>
                    <a:pt x="34957" y="5609"/>
                    <a:pt x="35874" y="4704"/>
                    <a:pt x="35874" y="3585"/>
                  </a:cubicBezTo>
                  <a:lnTo>
                    <a:pt x="35874" y="2037"/>
                  </a:lnTo>
                  <a:cubicBezTo>
                    <a:pt x="35874" y="918"/>
                    <a:pt x="34957" y="1"/>
                    <a:pt x="33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6284553" y="2474568"/>
              <a:ext cx="375242" cy="58796"/>
            </a:xfrm>
            <a:custGeom>
              <a:avLst/>
              <a:gdLst/>
              <a:ahLst/>
              <a:cxnLst/>
              <a:rect l="l" t="t" r="r" b="b"/>
              <a:pathLst>
                <a:path w="35874" h="5621" extrusionOk="0">
                  <a:moveTo>
                    <a:pt x="2024" y="0"/>
                  </a:moveTo>
                  <a:cubicBezTo>
                    <a:pt x="917" y="0"/>
                    <a:pt x="0" y="917"/>
                    <a:pt x="0" y="2036"/>
                  </a:cubicBezTo>
                  <a:lnTo>
                    <a:pt x="0" y="3584"/>
                  </a:lnTo>
                  <a:cubicBezTo>
                    <a:pt x="0" y="4703"/>
                    <a:pt x="917" y="5620"/>
                    <a:pt x="2024" y="5620"/>
                  </a:cubicBezTo>
                  <a:lnTo>
                    <a:pt x="33838" y="5620"/>
                  </a:lnTo>
                  <a:cubicBezTo>
                    <a:pt x="34957" y="5620"/>
                    <a:pt x="35874" y="4703"/>
                    <a:pt x="35874" y="3584"/>
                  </a:cubicBezTo>
                  <a:lnTo>
                    <a:pt x="35874" y="2036"/>
                  </a:lnTo>
                  <a:cubicBezTo>
                    <a:pt x="35874" y="917"/>
                    <a:pt x="34957" y="0"/>
                    <a:pt x="33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398488" y="2207022"/>
              <a:ext cx="630550" cy="480522"/>
            </a:xfrm>
            <a:custGeom>
              <a:avLst/>
              <a:gdLst/>
              <a:ahLst/>
              <a:cxnLst/>
              <a:rect l="l" t="t" r="r" b="b"/>
              <a:pathLst>
                <a:path w="60282" h="45939" extrusionOk="0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6927299" y="1652695"/>
              <a:ext cx="411141" cy="313267"/>
            </a:xfrm>
            <a:custGeom>
              <a:avLst/>
              <a:gdLst/>
              <a:ahLst/>
              <a:cxnLst/>
              <a:rect l="l" t="t" r="r" b="b"/>
              <a:pathLst>
                <a:path w="39306" h="29949" extrusionOk="0">
                  <a:moveTo>
                    <a:pt x="21206" y="10708"/>
                  </a:moveTo>
                  <a:cubicBezTo>
                    <a:pt x="21479" y="10779"/>
                    <a:pt x="21741" y="10863"/>
                    <a:pt x="22015" y="10958"/>
                  </a:cubicBezTo>
                  <a:cubicBezTo>
                    <a:pt x="22075" y="11303"/>
                    <a:pt x="22110" y="11648"/>
                    <a:pt x="22075" y="11994"/>
                  </a:cubicBezTo>
                  <a:cubicBezTo>
                    <a:pt x="22039" y="12256"/>
                    <a:pt x="21956" y="12518"/>
                    <a:pt x="21860" y="12756"/>
                  </a:cubicBezTo>
                  <a:cubicBezTo>
                    <a:pt x="21372" y="12744"/>
                    <a:pt x="21194" y="12530"/>
                    <a:pt x="21170" y="11922"/>
                  </a:cubicBezTo>
                  <a:cubicBezTo>
                    <a:pt x="21158" y="11648"/>
                    <a:pt x="21170" y="11363"/>
                    <a:pt x="21194" y="11101"/>
                  </a:cubicBezTo>
                  <a:cubicBezTo>
                    <a:pt x="21194" y="10970"/>
                    <a:pt x="21206" y="10839"/>
                    <a:pt x="21206" y="10708"/>
                  </a:cubicBezTo>
                  <a:close/>
                  <a:moveTo>
                    <a:pt x="15955" y="11315"/>
                  </a:moveTo>
                  <a:lnTo>
                    <a:pt x="15955" y="11315"/>
                  </a:lnTo>
                  <a:cubicBezTo>
                    <a:pt x="15872" y="11922"/>
                    <a:pt x="15872" y="12553"/>
                    <a:pt x="16014" y="13256"/>
                  </a:cubicBezTo>
                  <a:cubicBezTo>
                    <a:pt x="16038" y="13375"/>
                    <a:pt x="16086" y="13494"/>
                    <a:pt x="16133" y="13601"/>
                  </a:cubicBezTo>
                  <a:cubicBezTo>
                    <a:pt x="16193" y="13768"/>
                    <a:pt x="16264" y="13946"/>
                    <a:pt x="16217" y="14042"/>
                  </a:cubicBezTo>
                  <a:cubicBezTo>
                    <a:pt x="16205" y="14065"/>
                    <a:pt x="16181" y="14089"/>
                    <a:pt x="16145" y="14113"/>
                  </a:cubicBezTo>
                  <a:cubicBezTo>
                    <a:pt x="16086" y="14018"/>
                    <a:pt x="16014" y="13934"/>
                    <a:pt x="15943" y="13851"/>
                  </a:cubicBezTo>
                  <a:cubicBezTo>
                    <a:pt x="15764" y="13637"/>
                    <a:pt x="15610" y="13434"/>
                    <a:pt x="15502" y="13220"/>
                  </a:cubicBezTo>
                  <a:cubicBezTo>
                    <a:pt x="15312" y="12803"/>
                    <a:pt x="15252" y="12280"/>
                    <a:pt x="15276" y="11779"/>
                  </a:cubicBezTo>
                  <a:cubicBezTo>
                    <a:pt x="15502" y="11601"/>
                    <a:pt x="15729" y="11446"/>
                    <a:pt x="15955" y="11315"/>
                  </a:cubicBezTo>
                  <a:close/>
                  <a:moveTo>
                    <a:pt x="22372" y="11077"/>
                  </a:moveTo>
                  <a:lnTo>
                    <a:pt x="22372" y="11077"/>
                  </a:lnTo>
                  <a:cubicBezTo>
                    <a:pt x="22753" y="11220"/>
                    <a:pt x="23158" y="11375"/>
                    <a:pt x="23563" y="11541"/>
                  </a:cubicBezTo>
                  <a:cubicBezTo>
                    <a:pt x="23515" y="12399"/>
                    <a:pt x="23444" y="13244"/>
                    <a:pt x="23242" y="14006"/>
                  </a:cubicBezTo>
                  <a:cubicBezTo>
                    <a:pt x="23170" y="14268"/>
                    <a:pt x="23087" y="14482"/>
                    <a:pt x="22991" y="14673"/>
                  </a:cubicBezTo>
                  <a:cubicBezTo>
                    <a:pt x="22539" y="14649"/>
                    <a:pt x="22241" y="14542"/>
                    <a:pt x="22099" y="14363"/>
                  </a:cubicBezTo>
                  <a:cubicBezTo>
                    <a:pt x="21932" y="14173"/>
                    <a:pt x="21908" y="13863"/>
                    <a:pt x="22003" y="13446"/>
                  </a:cubicBezTo>
                  <a:cubicBezTo>
                    <a:pt x="22039" y="13268"/>
                    <a:pt x="22099" y="13089"/>
                    <a:pt x="22170" y="12899"/>
                  </a:cubicBezTo>
                  <a:cubicBezTo>
                    <a:pt x="22265" y="12625"/>
                    <a:pt x="22360" y="12351"/>
                    <a:pt x="22408" y="12029"/>
                  </a:cubicBezTo>
                  <a:cubicBezTo>
                    <a:pt x="22444" y="11708"/>
                    <a:pt x="22408" y="11387"/>
                    <a:pt x="22372" y="11077"/>
                  </a:cubicBezTo>
                  <a:close/>
                  <a:moveTo>
                    <a:pt x="19705" y="10422"/>
                  </a:moveTo>
                  <a:cubicBezTo>
                    <a:pt x="20098" y="10458"/>
                    <a:pt x="20479" y="10529"/>
                    <a:pt x="20884" y="10625"/>
                  </a:cubicBezTo>
                  <a:cubicBezTo>
                    <a:pt x="20872" y="10779"/>
                    <a:pt x="20860" y="10922"/>
                    <a:pt x="20860" y="11077"/>
                  </a:cubicBezTo>
                  <a:cubicBezTo>
                    <a:pt x="20836" y="11351"/>
                    <a:pt x="20825" y="11637"/>
                    <a:pt x="20836" y="11934"/>
                  </a:cubicBezTo>
                  <a:cubicBezTo>
                    <a:pt x="20860" y="12446"/>
                    <a:pt x="20991" y="13006"/>
                    <a:pt x="21753" y="13077"/>
                  </a:cubicBezTo>
                  <a:cubicBezTo>
                    <a:pt x="21729" y="13172"/>
                    <a:pt x="21694" y="13268"/>
                    <a:pt x="21670" y="13375"/>
                  </a:cubicBezTo>
                  <a:cubicBezTo>
                    <a:pt x="21563" y="13899"/>
                    <a:pt x="21610" y="14292"/>
                    <a:pt x="21837" y="14566"/>
                  </a:cubicBezTo>
                  <a:cubicBezTo>
                    <a:pt x="22027" y="14804"/>
                    <a:pt x="22337" y="14947"/>
                    <a:pt x="22789" y="14994"/>
                  </a:cubicBezTo>
                  <a:cubicBezTo>
                    <a:pt x="22646" y="15185"/>
                    <a:pt x="22503" y="15351"/>
                    <a:pt x="22337" y="15530"/>
                  </a:cubicBezTo>
                  <a:cubicBezTo>
                    <a:pt x="22134" y="15756"/>
                    <a:pt x="21920" y="15994"/>
                    <a:pt x="21706" y="16304"/>
                  </a:cubicBezTo>
                  <a:cubicBezTo>
                    <a:pt x="21694" y="16328"/>
                    <a:pt x="21682" y="16340"/>
                    <a:pt x="21670" y="16351"/>
                  </a:cubicBezTo>
                  <a:cubicBezTo>
                    <a:pt x="21659" y="16349"/>
                    <a:pt x="21647" y="16347"/>
                    <a:pt x="21635" y="16347"/>
                  </a:cubicBezTo>
                  <a:cubicBezTo>
                    <a:pt x="21595" y="16347"/>
                    <a:pt x="21554" y="16363"/>
                    <a:pt x="21527" y="16399"/>
                  </a:cubicBezTo>
                  <a:cubicBezTo>
                    <a:pt x="21424" y="16511"/>
                    <a:pt x="21290" y="16567"/>
                    <a:pt x="21124" y="16567"/>
                  </a:cubicBezTo>
                  <a:cubicBezTo>
                    <a:pt x="21061" y="16567"/>
                    <a:pt x="20993" y="16558"/>
                    <a:pt x="20920" y="16542"/>
                  </a:cubicBezTo>
                  <a:cubicBezTo>
                    <a:pt x="20348" y="16411"/>
                    <a:pt x="19753" y="15839"/>
                    <a:pt x="19634" y="15458"/>
                  </a:cubicBezTo>
                  <a:cubicBezTo>
                    <a:pt x="19503" y="15030"/>
                    <a:pt x="19586" y="14577"/>
                    <a:pt x="19693" y="14101"/>
                  </a:cubicBezTo>
                  <a:cubicBezTo>
                    <a:pt x="19741" y="13851"/>
                    <a:pt x="19801" y="13589"/>
                    <a:pt x="19813" y="13327"/>
                  </a:cubicBezTo>
                  <a:cubicBezTo>
                    <a:pt x="19872" y="12541"/>
                    <a:pt x="19896" y="11387"/>
                    <a:pt x="19705" y="10422"/>
                  </a:cubicBezTo>
                  <a:close/>
                  <a:moveTo>
                    <a:pt x="14931" y="12041"/>
                  </a:moveTo>
                  <a:cubicBezTo>
                    <a:pt x="14943" y="12530"/>
                    <a:pt x="15026" y="12982"/>
                    <a:pt x="15205" y="13351"/>
                  </a:cubicBezTo>
                  <a:cubicBezTo>
                    <a:pt x="15324" y="13613"/>
                    <a:pt x="15502" y="13839"/>
                    <a:pt x="15681" y="14054"/>
                  </a:cubicBezTo>
                  <a:cubicBezTo>
                    <a:pt x="15752" y="14149"/>
                    <a:pt x="15824" y="14244"/>
                    <a:pt x="15895" y="14327"/>
                  </a:cubicBezTo>
                  <a:cubicBezTo>
                    <a:pt x="15895" y="14351"/>
                    <a:pt x="15895" y="14375"/>
                    <a:pt x="15907" y="14399"/>
                  </a:cubicBezTo>
                  <a:cubicBezTo>
                    <a:pt x="15919" y="14446"/>
                    <a:pt x="15967" y="14482"/>
                    <a:pt x="16014" y="14494"/>
                  </a:cubicBezTo>
                  <a:cubicBezTo>
                    <a:pt x="16086" y="14613"/>
                    <a:pt x="16157" y="14744"/>
                    <a:pt x="16193" y="14887"/>
                  </a:cubicBezTo>
                  <a:cubicBezTo>
                    <a:pt x="16276" y="15197"/>
                    <a:pt x="16229" y="15506"/>
                    <a:pt x="16038" y="15804"/>
                  </a:cubicBezTo>
                  <a:cubicBezTo>
                    <a:pt x="15764" y="16220"/>
                    <a:pt x="15252" y="16554"/>
                    <a:pt x="14717" y="16661"/>
                  </a:cubicBezTo>
                  <a:cubicBezTo>
                    <a:pt x="14574" y="16554"/>
                    <a:pt x="14419" y="16435"/>
                    <a:pt x="14264" y="16292"/>
                  </a:cubicBezTo>
                  <a:cubicBezTo>
                    <a:pt x="13967" y="16006"/>
                    <a:pt x="13550" y="14827"/>
                    <a:pt x="13276" y="13613"/>
                  </a:cubicBezTo>
                  <a:cubicBezTo>
                    <a:pt x="13705" y="13184"/>
                    <a:pt x="14133" y="12756"/>
                    <a:pt x="14574" y="12351"/>
                  </a:cubicBezTo>
                  <a:cubicBezTo>
                    <a:pt x="14693" y="12244"/>
                    <a:pt x="14824" y="12149"/>
                    <a:pt x="14931" y="12041"/>
                  </a:cubicBezTo>
                  <a:close/>
                  <a:moveTo>
                    <a:pt x="23884" y="11684"/>
                  </a:moveTo>
                  <a:cubicBezTo>
                    <a:pt x="24277" y="11839"/>
                    <a:pt x="24682" y="12006"/>
                    <a:pt x="25087" y="12184"/>
                  </a:cubicBezTo>
                  <a:cubicBezTo>
                    <a:pt x="25123" y="12196"/>
                    <a:pt x="25158" y="12208"/>
                    <a:pt x="25206" y="12220"/>
                  </a:cubicBezTo>
                  <a:cubicBezTo>
                    <a:pt x="24837" y="12791"/>
                    <a:pt x="24527" y="13411"/>
                    <a:pt x="24301" y="14065"/>
                  </a:cubicBezTo>
                  <a:cubicBezTo>
                    <a:pt x="23932" y="15161"/>
                    <a:pt x="23515" y="16185"/>
                    <a:pt x="22622" y="16756"/>
                  </a:cubicBezTo>
                  <a:cubicBezTo>
                    <a:pt x="22534" y="16822"/>
                    <a:pt x="22446" y="16889"/>
                    <a:pt x="22339" y="16889"/>
                  </a:cubicBezTo>
                  <a:cubicBezTo>
                    <a:pt x="22330" y="16889"/>
                    <a:pt x="22322" y="16888"/>
                    <a:pt x="22313" y="16887"/>
                  </a:cubicBezTo>
                  <a:cubicBezTo>
                    <a:pt x="22146" y="16887"/>
                    <a:pt x="22015" y="16721"/>
                    <a:pt x="21932" y="16554"/>
                  </a:cubicBezTo>
                  <a:cubicBezTo>
                    <a:pt x="21944" y="16542"/>
                    <a:pt x="21956" y="16518"/>
                    <a:pt x="21979" y="16494"/>
                  </a:cubicBezTo>
                  <a:cubicBezTo>
                    <a:pt x="22182" y="16197"/>
                    <a:pt x="22384" y="15970"/>
                    <a:pt x="22587" y="15756"/>
                  </a:cubicBezTo>
                  <a:cubicBezTo>
                    <a:pt x="22789" y="15518"/>
                    <a:pt x="22991" y="15304"/>
                    <a:pt x="23170" y="15006"/>
                  </a:cubicBezTo>
                  <a:lnTo>
                    <a:pt x="23242" y="15006"/>
                  </a:lnTo>
                  <a:cubicBezTo>
                    <a:pt x="23325" y="15006"/>
                    <a:pt x="23408" y="14935"/>
                    <a:pt x="23396" y="14839"/>
                  </a:cubicBezTo>
                  <a:cubicBezTo>
                    <a:pt x="23396" y="14792"/>
                    <a:pt x="23372" y="14744"/>
                    <a:pt x="23337" y="14708"/>
                  </a:cubicBezTo>
                  <a:cubicBezTo>
                    <a:pt x="23420" y="14530"/>
                    <a:pt x="23503" y="14327"/>
                    <a:pt x="23563" y="14089"/>
                  </a:cubicBezTo>
                  <a:cubicBezTo>
                    <a:pt x="23765" y="13327"/>
                    <a:pt x="23837" y="12506"/>
                    <a:pt x="23884" y="11684"/>
                  </a:cubicBezTo>
                  <a:close/>
                  <a:moveTo>
                    <a:pt x="12990" y="13911"/>
                  </a:moveTo>
                  <a:cubicBezTo>
                    <a:pt x="13276" y="15101"/>
                    <a:pt x="13693" y="16209"/>
                    <a:pt x="14038" y="16542"/>
                  </a:cubicBezTo>
                  <a:cubicBezTo>
                    <a:pt x="14193" y="16673"/>
                    <a:pt x="14336" y="16804"/>
                    <a:pt x="14490" y="16899"/>
                  </a:cubicBezTo>
                  <a:cubicBezTo>
                    <a:pt x="14514" y="16971"/>
                    <a:pt x="14574" y="17006"/>
                    <a:pt x="14645" y="17006"/>
                  </a:cubicBezTo>
                  <a:lnTo>
                    <a:pt x="14657" y="17006"/>
                  </a:lnTo>
                  <a:cubicBezTo>
                    <a:pt x="15002" y="17233"/>
                    <a:pt x="15371" y="17363"/>
                    <a:pt x="15752" y="17459"/>
                  </a:cubicBezTo>
                  <a:cubicBezTo>
                    <a:pt x="15445" y="17717"/>
                    <a:pt x="15170" y="17843"/>
                    <a:pt x="14914" y="17843"/>
                  </a:cubicBezTo>
                  <a:cubicBezTo>
                    <a:pt x="14864" y="17843"/>
                    <a:pt x="14814" y="17838"/>
                    <a:pt x="14764" y="17828"/>
                  </a:cubicBezTo>
                  <a:cubicBezTo>
                    <a:pt x="14109" y="17709"/>
                    <a:pt x="13645" y="16685"/>
                    <a:pt x="13181" y="15685"/>
                  </a:cubicBezTo>
                  <a:cubicBezTo>
                    <a:pt x="12966" y="15220"/>
                    <a:pt x="12764" y="14756"/>
                    <a:pt x="12526" y="14387"/>
                  </a:cubicBezTo>
                  <a:cubicBezTo>
                    <a:pt x="12681" y="14232"/>
                    <a:pt x="12835" y="14065"/>
                    <a:pt x="12990" y="13911"/>
                  </a:cubicBezTo>
                  <a:close/>
                  <a:moveTo>
                    <a:pt x="19128" y="10394"/>
                  </a:moveTo>
                  <a:cubicBezTo>
                    <a:pt x="19206" y="10394"/>
                    <a:pt x="19283" y="10396"/>
                    <a:pt x="19360" y="10398"/>
                  </a:cubicBezTo>
                  <a:cubicBezTo>
                    <a:pt x="19586" y="11446"/>
                    <a:pt x="19527" y="12780"/>
                    <a:pt x="19479" y="13303"/>
                  </a:cubicBezTo>
                  <a:cubicBezTo>
                    <a:pt x="19467" y="13542"/>
                    <a:pt x="19420" y="13780"/>
                    <a:pt x="19360" y="14030"/>
                  </a:cubicBezTo>
                  <a:cubicBezTo>
                    <a:pt x="19265" y="14530"/>
                    <a:pt x="19158" y="15054"/>
                    <a:pt x="19312" y="15566"/>
                  </a:cubicBezTo>
                  <a:cubicBezTo>
                    <a:pt x="19479" y="16101"/>
                    <a:pt x="20205" y="16721"/>
                    <a:pt x="20836" y="16863"/>
                  </a:cubicBezTo>
                  <a:cubicBezTo>
                    <a:pt x="20944" y="16887"/>
                    <a:pt x="21039" y="16899"/>
                    <a:pt x="21122" y="16899"/>
                  </a:cubicBezTo>
                  <a:cubicBezTo>
                    <a:pt x="21206" y="16899"/>
                    <a:pt x="21289" y="16887"/>
                    <a:pt x="21360" y="16863"/>
                  </a:cubicBezTo>
                  <a:lnTo>
                    <a:pt x="21360" y="16863"/>
                  </a:lnTo>
                  <a:cubicBezTo>
                    <a:pt x="21039" y="17471"/>
                    <a:pt x="20920" y="17959"/>
                    <a:pt x="20884" y="18459"/>
                  </a:cubicBezTo>
                  <a:cubicBezTo>
                    <a:pt x="20836" y="18483"/>
                    <a:pt x="20801" y="18530"/>
                    <a:pt x="20789" y="18590"/>
                  </a:cubicBezTo>
                  <a:cubicBezTo>
                    <a:pt x="20455" y="17792"/>
                    <a:pt x="19765" y="17435"/>
                    <a:pt x="17967" y="17328"/>
                  </a:cubicBezTo>
                  <a:cubicBezTo>
                    <a:pt x="17812" y="17328"/>
                    <a:pt x="17657" y="17316"/>
                    <a:pt x="17515" y="17316"/>
                  </a:cubicBezTo>
                  <a:cubicBezTo>
                    <a:pt x="16645" y="17268"/>
                    <a:pt x="15860" y="17233"/>
                    <a:pt x="15133" y="16887"/>
                  </a:cubicBezTo>
                  <a:cubicBezTo>
                    <a:pt x="15622" y="16709"/>
                    <a:pt x="16062" y="16387"/>
                    <a:pt x="16312" y="15994"/>
                  </a:cubicBezTo>
                  <a:cubicBezTo>
                    <a:pt x="16562" y="15613"/>
                    <a:pt x="16634" y="15208"/>
                    <a:pt x="16514" y="14804"/>
                  </a:cubicBezTo>
                  <a:cubicBezTo>
                    <a:pt x="16479" y="14649"/>
                    <a:pt x="16407" y="14518"/>
                    <a:pt x="16336" y="14387"/>
                  </a:cubicBezTo>
                  <a:cubicBezTo>
                    <a:pt x="16419" y="14327"/>
                    <a:pt x="16491" y="14256"/>
                    <a:pt x="16526" y="14173"/>
                  </a:cubicBezTo>
                  <a:cubicBezTo>
                    <a:pt x="16622" y="13946"/>
                    <a:pt x="16526" y="13708"/>
                    <a:pt x="16443" y="13482"/>
                  </a:cubicBezTo>
                  <a:cubicBezTo>
                    <a:pt x="16395" y="13375"/>
                    <a:pt x="16360" y="13280"/>
                    <a:pt x="16336" y="13184"/>
                  </a:cubicBezTo>
                  <a:cubicBezTo>
                    <a:pt x="16181" y="12422"/>
                    <a:pt x="16193" y="11768"/>
                    <a:pt x="16324" y="11101"/>
                  </a:cubicBezTo>
                  <a:cubicBezTo>
                    <a:pt x="17280" y="10595"/>
                    <a:pt x="18205" y="10394"/>
                    <a:pt x="19128" y="10394"/>
                  </a:cubicBezTo>
                  <a:close/>
                  <a:moveTo>
                    <a:pt x="28625" y="0"/>
                  </a:moveTo>
                  <a:cubicBezTo>
                    <a:pt x="26989" y="0"/>
                    <a:pt x="24343" y="3868"/>
                    <a:pt x="22777" y="3868"/>
                  </a:cubicBezTo>
                  <a:cubicBezTo>
                    <a:pt x="22716" y="3868"/>
                    <a:pt x="22656" y="3862"/>
                    <a:pt x="22599" y="3850"/>
                  </a:cubicBezTo>
                  <a:cubicBezTo>
                    <a:pt x="20769" y="3475"/>
                    <a:pt x="19994" y="1181"/>
                    <a:pt x="18312" y="1181"/>
                  </a:cubicBezTo>
                  <a:cubicBezTo>
                    <a:pt x="17805" y="1181"/>
                    <a:pt x="17216" y="1389"/>
                    <a:pt x="16491" y="1921"/>
                  </a:cubicBezTo>
                  <a:cubicBezTo>
                    <a:pt x="14348" y="3493"/>
                    <a:pt x="16062" y="5767"/>
                    <a:pt x="14812" y="7398"/>
                  </a:cubicBezTo>
                  <a:cubicBezTo>
                    <a:pt x="14424" y="7911"/>
                    <a:pt x="13850" y="8108"/>
                    <a:pt x="13161" y="8108"/>
                  </a:cubicBezTo>
                  <a:cubicBezTo>
                    <a:pt x="10919" y="8108"/>
                    <a:pt x="7468" y="6025"/>
                    <a:pt x="5323" y="6025"/>
                  </a:cubicBezTo>
                  <a:cubicBezTo>
                    <a:pt x="5134" y="6025"/>
                    <a:pt x="4954" y="6041"/>
                    <a:pt x="4787" y="6076"/>
                  </a:cubicBezTo>
                  <a:cubicBezTo>
                    <a:pt x="167" y="7077"/>
                    <a:pt x="1" y="13518"/>
                    <a:pt x="2929" y="16244"/>
                  </a:cubicBezTo>
                  <a:cubicBezTo>
                    <a:pt x="4333" y="17550"/>
                    <a:pt x="5585" y="18069"/>
                    <a:pt x="6739" y="18069"/>
                  </a:cubicBezTo>
                  <a:cubicBezTo>
                    <a:pt x="8795" y="18069"/>
                    <a:pt x="10541" y="16421"/>
                    <a:pt x="12288" y="14637"/>
                  </a:cubicBezTo>
                  <a:cubicBezTo>
                    <a:pt x="12490" y="14982"/>
                    <a:pt x="12693" y="15411"/>
                    <a:pt x="12883" y="15828"/>
                  </a:cubicBezTo>
                  <a:cubicBezTo>
                    <a:pt x="13371" y="16899"/>
                    <a:pt x="13883" y="18006"/>
                    <a:pt x="14705" y="18161"/>
                  </a:cubicBezTo>
                  <a:cubicBezTo>
                    <a:pt x="14776" y="18173"/>
                    <a:pt x="14836" y="18185"/>
                    <a:pt x="14907" y="18185"/>
                  </a:cubicBezTo>
                  <a:cubicBezTo>
                    <a:pt x="15300" y="18185"/>
                    <a:pt x="15705" y="17971"/>
                    <a:pt x="16157" y="17530"/>
                  </a:cubicBezTo>
                  <a:cubicBezTo>
                    <a:pt x="16598" y="17602"/>
                    <a:pt x="17038" y="17625"/>
                    <a:pt x="17491" y="17649"/>
                  </a:cubicBezTo>
                  <a:cubicBezTo>
                    <a:pt x="17646" y="17649"/>
                    <a:pt x="17788" y="17661"/>
                    <a:pt x="17943" y="17661"/>
                  </a:cubicBezTo>
                  <a:cubicBezTo>
                    <a:pt x="20360" y="17804"/>
                    <a:pt x="20539" y="18268"/>
                    <a:pt x="20777" y="20138"/>
                  </a:cubicBezTo>
                  <a:cubicBezTo>
                    <a:pt x="20920" y="21269"/>
                    <a:pt x="20777" y="22507"/>
                    <a:pt x="20777" y="23638"/>
                  </a:cubicBezTo>
                  <a:cubicBezTo>
                    <a:pt x="20777" y="25614"/>
                    <a:pt x="20777" y="27603"/>
                    <a:pt x="20777" y="29591"/>
                  </a:cubicBezTo>
                  <a:cubicBezTo>
                    <a:pt x="20777" y="29746"/>
                    <a:pt x="20813" y="29936"/>
                    <a:pt x="20967" y="29948"/>
                  </a:cubicBezTo>
                  <a:cubicBezTo>
                    <a:pt x="20972" y="29949"/>
                    <a:pt x="20976" y="29949"/>
                    <a:pt x="20980" y="29949"/>
                  </a:cubicBezTo>
                  <a:cubicBezTo>
                    <a:pt x="21125" y="29949"/>
                    <a:pt x="21182" y="29742"/>
                    <a:pt x="21182" y="29579"/>
                  </a:cubicBezTo>
                  <a:cubicBezTo>
                    <a:pt x="21194" y="27305"/>
                    <a:pt x="21194" y="25031"/>
                    <a:pt x="21206" y="22757"/>
                  </a:cubicBezTo>
                  <a:cubicBezTo>
                    <a:pt x="21217" y="21626"/>
                    <a:pt x="21229" y="20483"/>
                    <a:pt x="21217" y="19352"/>
                  </a:cubicBezTo>
                  <a:cubicBezTo>
                    <a:pt x="21217" y="18447"/>
                    <a:pt x="21265" y="17685"/>
                    <a:pt x="21741" y="16875"/>
                  </a:cubicBezTo>
                  <a:cubicBezTo>
                    <a:pt x="21872" y="17066"/>
                    <a:pt x="22063" y="17221"/>
                    <a:pt x="22313" y="17221"/>
                  </a:cubicBezTo>
                  <a:cubicBezTo>
                    <a:pt x="22503" y="17221"/>
                    <a:pt x="22670" y="17125"/>
                    <a:pt x="22813" y="17042"/>
                  </a:cubicBezTo>
                  <a:cubicBezTo>
                    <a:pt x="23789" y="16411"/>
                    <a:pt x="24218" y="15328"/>
                    <a:pt x="24623" y="14173"/>
                  </a:cubicBezTo>
                  <a:cubicBezTo>
                    <a:pt x="24849" y="13518"/>
                    <a:pt x="25158" y="12899"/>
                    <a:pt x="25528" y="12339"/>
                  </a:cubicBezTo>
                  <a:cubicBezTo>
                    <a:pt x="26598" y="12728"/>
                    <a:pt x="27690" y="12917"/>
                    <a:pt x="28762" y="12917"/>
                  </a:cubicBezTo>
                  <a:cubicBezTo>
                    <a:pt x="31568" y="12917"/>
                    <a:pt x="34241" y="11623"/>
                    <a:pt x="36041" y="9220"/>
                  </a:cubicBezTo>
                  <a:cubicBezTo>
                    <a:pt x="39305" y="4853"/>
                    <a:pt x="35860" y="939"/>
                    <a:pt x="31523" y="939"/>
                  </a:cubicBezTo>
                  <a:cubicBezTo>
                    <a:pt x="30941" y="939"/>
                    <a:pt x="30342" y="1010"/>
                    <a:pt x="29742" y="1159"/>
                  </a:cubicBezTo>
                  <a:cubicBezTo>
                    <a:pt x="29488" y="324"/>
                    <a:pt x="29099" y="0"/>
                    <a:pt x="286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6572580" y="1342106"/>
              <a:ext cx="551755" cy="384991"/>
            </a:xfrm>
            <a:custGeom>
              <a:avLst/>
              <a:gdLst/>
              <a:ahLst/>
              <a:cxnLst/>
              <a:rect l="l" t="t" r="r" b="b"/>
              <a:pathLst>
                <a:path w="52749" h="36806" extrusionOk="0">
                  <a:moveTo>
                    <a:pt x="24280" y="13159"/>
                  </a:moveTo>
                  <a:cubicBezTo>
                    <a:pt x="24292" y="13326"/>
                    <a:pt x="24304" y="13481"/>
                    <a:pt x="24304" y="13636"/>
                  </a:cubicBezTo>
                  <a:cubicBezTo>
                    <a:pt x="24328" y="13969"/>
                    <a:pt x="24352" y="14302"/>
                    <a:pt x="24340" y="14648"/>
                  </a:cubicBezTo>
                  <a:cubicBezTo>
                    <a:pt x="24304" y="15398"/>
                    <a:pt x="24066" y="15660"/>
                    <a:pt x="23399" y="15672"/>
                  </a:cubicBezTo>
                  <a:cubicBezTo>
                    <a:pt x="23280" y="15374"/>
                    <a:pt x="23173" y="15064"/>
                    <a:pt x="23125" y="14731"/>
                  </a:cubicBezTo>
                  <a:cubicBezTo>
                    <a:pt x="23078" y="14314"/>
                    <a:pt x="23125" y="13886"/>
                    <a:pt x="23209" y="13457"/>
                  </a:cubicBezTo>
                  <a:cubicBezTo>
                    <a:pt x="23566" y="13350"/>
                    <a:pt x="23923" y="13243"/>
                    <a:pt x="24280" y="13159"/>
                  </a:cubicBezTo>
                  <a:close/>
                  <a:moveTo>
                    <a:pt x="31329" y="13898"/>
                  </a:moveTo>
                  <a:lnTo>
                    <a:pt x="31329" y="13898"/>
                  </a:lnTo>
                  <a:cubicBezTo>
                    <a:pt x="31638" y="14064"/>
                    <a:pt x="31936" y="14255"/>
                    <a:pt x="32246" y="14469"/>
                  </a:cubicBezTo>
                  <a:cubicBezTo>
                    <a:pt x="32281" y="15088"/>
                    <a:pt x="32198" y="15731"/>
                    <a:pt x="31936" y="16243"/>
                  </a:cubicBezTo>
                  <a:cubicBezTo>
                    <a:pt x="31805" y="16517"/>
                    <a:pt x="31579" y="16755"/>
                    <a:pt x="31353" y="17017"/>
                  </a:cubicBezTo>
                  <a:cubicBezTo>
                    <a:pt x="31257" y="17124"/>
                    <a:pt x="31162" y="17231"/>
                    <a:pt x="31067" y="17339"/>
                  </a:cubicBezTo>
                  <a:cubicBezTo>
                    <a:pt x="31031" y="17315"/>
                    <a:pt x="30995" y="17279"/>
                    <a:pt x="30984" y="17243"/>
                  </a:cubicBezTo>
                  <a:cubicBezTo>
                    <a:pt x="30924" y="17124"/>
                    <a:pt x="31007" y="16922"/>
                    <a:pt x="31103" y="16719"/>
                  </a:cubicBezTo>
                  <a:cubicBezTo>
                    <a:pt x="31162" y="16577"/>
                    <a:pt x="31222" y="16434"/>
                    <a:pt x="31257" y="16279"/>
                  </a:cubicBezTo>
                  <a:cubicBezTo>
                    <a:pt x="31448" y="15422"/>
                    <a:pt x="31448" y="14648"/>
                    <a:pt x="31329" y="13898"/>
                  </a:cubicBezTo>
                  <a:close/>
                  <a:moveTo>
                    <a:pt x="22733" y="13612"/>
                  </a:moveTo>
                  <a:lnTo>
                    <a:pt x="22733" y="13612"/>
                  </a:lnTo>
                  <a:cubicBezTo>
                    <a:pt x="22673" y="13993"/>
                    <a:pt x="22637" y="14386"/>
                    <a:pt x="22685" y="14779"/>
                  </a:cubicBezTo>
                  <a:cubicBezTo>
                    <a:pt x="22733" y="15172"/>
                    <a:pt x="22864" y="15517"/>
                    <a:pt x="22994" y="15850"/>
                  </a:cubicBezTo>
                  <a:cubicBezTo>
                    <a:pt x="23090" y="16076"/>
                    <a:pt x="23173" y="16303"/>
                    <a:pt x="23221" y="16517"/>
                  </a:cubicBezTo>
                  <a:cubicBezTo>
                    <a:pt x="23352" y="17041"/>
                    <a:pt x="23304" y="17410"/>
                    <a:pt x="23102" y="17636"/>
                  </a:cubicBezTo>
                  <a:cubicBezTo>
                    <a:pt x="22899" y="17874"/>
                    <a:pt x="22506" y="17993"/>
                    <a:pt x="21899" y="18029"/>
                  </a:cubicBezTo>
                  <a:cubicBezTo>
                    <a:pt x="21768" y="17791"/>
                    <a:pt x="21649" y="17529"/>
                    <a:pt x="21554" y="17208"/>
                  </a:cubicBezTo>
                  <a:cubicBezTo>
                    <a:pt x="21280" y="16267"/>
                    <a:pt x="21185" y="15231"/>
                    <a:pt x="21137" y="14183"/>
                  </a:cubicBezTo>
                  <a:cubicBezTo>
                    <a:pt x="21673" y="13981"/>
                    <a:pt x="22209" y="13790"/>
                    <a:pt x="22733" y="13612"/>
                  </a:cubicBezTo>
                  <a:close/>
                  <a:moveTo>
                    <a:pt x="26304" y="12802"/>
                  </a:moveTo>
                  <a:lnTo>
                    <a:pt x="26304" y="12802"/>
                  </a:lnTo>
                  <a:cubicBezTo>
                    <a:pt x="26042" y="13993"/>
                    <a:pt x="26078" y="15410"/>
                    <a:pt x="26150" y="16374"/>
                  </a:cubicBezTo>
                  <a:cubicBezTo>
                    <a:pt x="26173" y="16696"/>
                    <a:pt x="26245" y="17017"/>
                    <a:pt x="26316" y="17327"/>
                  </a:cubicBezTo>
                  <a:cubicBezTo>
                    <a:pt x="26459" y="17910"/>
                    <a:pt x="26578" y="18470"/>
                    <a:pt x="26400" y="18994"/>
                  </a:cubicBezTo>
                  <a:cubicBezTo>
                    <a:pt x="26245" y="19470"/>
                    <a:pt x="25435" y="20160"/>
                    <a:pt x="24685" y="20315"/>
                  </a:cubicBezTo>
                  <a:cubicBezTo>
                    <a:pt x="24580" y="20340"/>
                    <a:pt x="24481" y="20352"/>
                    <a:pt x="24390" y="20352"/>
                  </a:cubicBezTo>
                  <a:cubicBezTo>
                    <a:pt x="24172" y="20352"/>
                    <a:pt x="23994" y="20283"/>
                    <a:pt x="23852" y="20148"/>
                  </a:cubicBezTo>
                  <a:cubicBezTo>
                    <a:pt x="23812" y="20109"/>
                    <a:pt x="23756" y="20086"/>
                    <a:pt x="23698" y="20086"/>
                  </a:cubicBezTo>
                  <a:cubicBezTo>
                    <a:pt x="23686" y="20086"/>
                    <a:pt x="23673" y="20087"/>
                    <a:pt x="23661" y="20089"/>
                  </a:cubicBezTo>
                  <a:cubicBezTo>
                    <a:pt x="23649" y="20065"/>
                    <a:pt x="23637" y="20053"/>
                    <a:pt x="23626" y="20041"/>
                  </a:cubicBezTo>
                  <a:cubicBezTo>
                    <a:pt x="23340" y="19648"/>
                    <a:pt x="23054" y="19363"/>
                    <a:pt x="22768" y="19077"/>
                  </a:cubicBezTo>
                  <a:cubicBezTo>
                    <a:pt x="22554" y="18863"/>
                    <a:pt x="22352" y="18660"/>
                    <a:pt x="22161" y="18422"/>
                  </a:cubicBezTo>
                  <a:cubicBezTo>
                    <a:pt x="22768" y="18362"/>
                    <a:pt x="23185" y="18196"/>
                    <a:pt x="23447" y="17898"/>
                  </a:cubicBezTo>
                  <a:cubicBezTo>
                    <a:pt x="23745" y="17565"/>
                    <a:pt x="23816" y="17077"/>
                    <a:pt x="23661" y="16434"/>
                  </a:cubicBezTo>
                  <a:cubicBezTo>
                    <a:pt x="23626" y="16303"/>
                    <a:pt x="23590" y="16184"/>
                    <a:pt x="23554" y="16065"/>
                  </a:cubicBezTo>
                  <a:cubicBezTo>
                    <a:pt x="24578" y="15981"/>
                    <a:pt x="24757" y="15291"/>
                    <a:pt x="24780" y="14660"/>
                  </a:cubicBezTo>
                  <a:cubicBezTo>
                    <a:pt x="24804" y="14302"/>
                    <a:pt x="24780" y="13957"/>
                    <a:pt x="24757" y="13612"/>
                  </a:cubicBezTo>
                  <a:cubicBezTo>
                    <a:pt x="24745" y="13421"/>
                    <a:pt x="24733" y="13243"/>
                    <a:pt x="24733" y="13052"/>
                  </a:cubicBezTo>
                  <a:cubicBezTo>
                    <a:pt x="25257" y="12933"/>
                    <a:pt x="25781" y="12850"/>
                    <a:pt x="26304" y="12802"/>
                  </a:cubicBezTo>
                  <a:close/>
                  <a:moveTo>
                    <a:pt x="32698" y="14803"/>
                  </a:moveTo>
                  <a:cubicBezTo>
                    <a:pt x="32865" y="14922"/>
                    <a:pt x="33020" y="15053"/>
                    <a:pt x="33186" y="15184"/>
                  </a:cubicBezTo>
                  <a:cubicBezTo>
                    <a:pt x="33770" y="15672"/>
                    <a:pt x="34353" y="16196"/>
                    <a:pt x="34925" y="16731"/>
                  </a:cubicBezTo>
                  <a:cubicBezTo>
                    <a:pt x="34567" y="18220"/>
                    <a:pt x="34008" y="19672"/>
                    <a:pt x="33603" y="20017"/>
                  </a:cubicBezTo>
                  <a:cubicBezTo>
                    <a:pt x="33401" y="20196"/>
                    <a:pt x="33198" y="20339"/>
                    <a:pt x="32984" y="20470"/>
                  </a:cubicBezTo>
                  <a:cubicBezTo>
                    <a:pt x="32281" y="20339"/>
                    <a:pt x="31591" y="19922"/>
                    <a:pt x="31222" y="19422"/>
                  </a:cubicBezTo>
                  <a:cubicBezTo>
                    <a:pt x="30972" y="19053"/>
                    <a:pt x="30900" y="18684"/>
                    <a:pt x="31007" y="18291"/>
                  </a:cubicBezTo>
                  <a:cubicBezTo>
                    <a:pt x="31067" y="18124"/>
                    <a:pt x="31150" y="17958"/>
                    <a:pt x="31257" y="17803"/>
                  </a:cubicBezTo>
                  <a:cubicBezTo>
                    <a:pt x="31317" y="17791"/>
                    <a:pt x="31376" y="17755"/>
                    <a:pt x="31400" y="17696"/>
                  </a:cubicBezTo>
                  <a:cubicBezTo>
                    <a:pt x="31412" y="17660"/>
                    <a:pt x="31412" y="17636"/>
                    <a:pt x="31412" y="17600"/>
                  </a:cubicBezTo>
                  <a:cubicBezTo>
                    <a:pt x="31507" y="17493"/>
                    <a:pt x="31603" y="17386"/>
                    <a:pt x="31698" y="17279"/>
                  </a:cubicBezTo>
                  <a:cubicBezTo>
                    <a:pt x="31936" y="17005"/>
                    <a:pt x="32186" y="16731"/>
                    <a:pt x="32353" y="16410"/>
                  </a:cubicBezTo>
                  <a:cubicBezTo>
                    <a:pt x="32579" y="15957"/>
                    <a:pt x="32686" y="15386"/>
                    <a:pt x="32698" y="14803"/>
                  </a:cubicBezTo>
                  <a:close/>
                  <a:moveTo>
                    <a:pt x="20697" y="14350"/>
                  </a:moveTo>
                  <a:cubicBezTo>
                    <a:pt x="20744" y="15362"/>
                    <a:pt x="20851" y="16386"/>
                    <a:pt x="21125" y="17315"/>
                  </a:cubicBezTo>
                  <a:cubicBezTo>
                    <a:pt x="21209" y="17612"/>
                    <a:pt x="21316" y="17862"/>
                    <a:pt x="21435" y="18077"/>
                  </a:cubicBezTo>
                  <a:cubicBezTo>
                    <a:pt x="21375" y="18112"/>
                    <a:pt x="21340" y="18172"/>
                    <a:pt x="21340" y="18232"/>
                  </a:cubicBezTo>
                  <a:cubicBezTo>
                    <a:pt x="21340" y="18351"/>
                    <a:pt x="21435" y="18446"/>
                    <a:pt x="21566" y="18446"/>
                  </a:cubicBezTo>
                  <a:lnTo>
                    <a:pt x="21649" y="18446"/>
                  </a:lnTo>
                  <a:cubicBezTo>
                    <a:pt x="21887" y="18791"/>
                    <a:pt x="22161" y="19077"/>
                    <a:pt x="22447" y="19363"/>
                  </a:cubicBezTo>
                  <a:cubicBezTo>
                    <a:pt x="22709" y="19625"/>
                    <a:pt x="22983" y="19898"/>
                    <a:pt x="23256" y="20267"/>
                  </a:cubicBezTo>
                  <a:cubicBezTo>
                    <a:pt x="23280" y="20291"/>
                    <a:pt x="23292" y="20315"/>
                    <a:pt x="23316" y="20351"/>
                  </a:cubicBezTo>
                  <a:cubicBezTo>
                    <a:pt x="23197" y="20553"/>
                    <a:pt x="23030" y="20744"/>
                    <a:pt x="22804" y="20744"/>
                  </a:cubicBezTo>
                  <a:cubicBezTo>
                    <a:pt x="22794" y="20744"/>
                    <a:pt x="22784" y="20745"/>
                    <a:pt x="22774" y="20745"/>
                  </a:cubicBezTo>
                  <a:cubicBezTo>
                    <a:pt x="22631" y="20745"/>
                    <a:pt x="22499" y="20667"/>
                    <a:pt x="22387" y="20589"/>
                  </a:cubicBezTo>
                  <a:cubicBezTo>
                    <a:pt x="21185" y="19886"/>
                    <a:pt x="20637" y="18624"/>
                    <a:pt x="20125" y="17279"/>
                  </a:cubicBezTo>
                  <a:cubicBezTo>
                    <a:pt x="19827" y="16469"/>
                    <a:pt x="19411" y="15707"/>
                    <a:pt x="18923" y="15017"/>
                  </a:cubicBezTo>
                  <a:cubicBezTo>
                    <a:pt x="18982" y="15005"/>
                    <a:pt x="19030" y="14981"/>
                    <a:pt x="19077" y="14969"/>
                  </a:cubicBezTo>
                  <a:cubicBezTo>
                    <a:pt x="19637" y="14755"/>
                    <a:pt x="20173" y="14552"/>
                    <a:pt x="20697" y="14350"/>
                  </a:cubicBezTo>
                  <a:close/>
                  <a:moveTo>
                    <a:pt x="35306" y="17089"/>
                  </a:moveTo>
                  <a:cubicBezTo>
                    <a:pt x="35520" y="17291"/>
                    <a:pt x="35722" y="17481"/>
                    <a:pt x="35937" y="17672"/>
                  </a:cubicBezTo>
                  <a:cubicBezTo>
                    <a:pt x="35627" y="18136"/>
                    <a:pt x="35341" y="18696"/>
                    <a:pt x="35056" y="19279"/>
                  </a:cubicBezTo>
                  <a:cubicBezTo>
                    <a:pt x="34436" y="20494"/>
                    <a:pt x="33805" y="21768"/>
                    <a:pt x="32924" y="21911"/>
                  </a:cubicBezTo>
                  <a:cubicBezTo>
                    <a:pt x="32862" y="21922"/>
                    <a:pt x="32799" y="21927"/>
                    <a:pt x="32735" y="21927"/>
                  </a:cubicBezTo>
                  <a:cubicBezTo>
                    <a:pt x="32395" y="21927"/>
                    <a:pt x="32026" y="21767"/>
                    <a:pt x="31615" y="21446"/>
                  </a:cubicBezTo>
                  <a:cubicBezTo>
                    <a:pt x="32115" y="21339"/>
                    <a:pt x="32603" y="21172"/>
                    <a:pt x="33079" y="20899"/>
                  </a:cubicBezTo>
                  <a:lnTo>
                    <a:pt x="33091" y="20899"/>
                  </a:lnTo>
                  <a:cubicBezTo>
                    <a:pt x="33186" y="20899"/>
                    <a:pt x="33270" y="20851"/>
                    <a:pt x="33305" y="20768"/>
                  </a:cubicBezTo>
                  <a:cubicBezTo>
                    <a:pt x="33508" y="20637"/>
                    <a:pt x="33710" y="20494"/>
                    <a:pt x="33913" y="20315"/>
                  </a:cubicBezTo>
                  <a:cubicBezTo>
                    <a:pt x="34365" y="19922"/>
                    <a:pt x="34936" y="18553"/>
                    <a:pt x="35306" y="17089"/>
                  </a:cubicBezTo>
                  <a:close/>
                  <a:moveTo>
                    <a:pt x="27098" y="12773"/>
                  </a:moveTo>
                  <a:cubicBezTo>
                    <a:pt x="28332" y="12773"/>
                    <a:pt x="29561" y="13023"/>
                    <a:pt x="30841" y="13636"/>
                  </a:cubicBezTo>
                  <a:cubicBezTo>
                    <a:pt x="31007" y="14457"/>
                    <a:pt x="31031" y="15267"/>
                    <a:pt x="30817" y="16196"/>
                  </a:cubicBezTo>
                  <a:cubicBezTo>
                    <a:pt x="30793" y="16315"/>
                    <a:pt x="30734" y="16446"/>
                    <a:pt x="30686" y="16565"/>
                  </a:cubicBezTo>
                  <a:cubicBezTo>
                    <a:pt x="30567" y="16850"/>
                    <a:pt x="30436" y="17136"/>
                    <a:pt x="30567" y="17410"/>
                  </a:cubicBezTo>
                  <a:cubicBezTo>
                    <a:pt x="30626" y="17517"/>
                    <a:pt x="30710" y="17600"/>
                    <a:pt x="30829" y="17684"/>
                  </a:cubicBezTo>
                  <a:cubicBezTo>
                    <a:pt x="30722" y="17839"/>
                    <a:pt x="30638" y="18005"/>
                    <a:pt x="30579" y="18184"/>
                  </a:cubicBezTo>
                  <a:cubicBezTo>
                    <a:pt x="30436" y="18684"/>
                    <a:pt x="30531" y="19184"/>
                    <a:pt x="30853" y="19648"/>
                  </a:cubicBezTo>
                  <a:cubicBezTo>
                    <a:pt x="31198" y="20137"/>
                    <a:pt x="31781" y="20541"/>
                    <a:pt x="32436" y="20756"/>
                  </a:cubicBezTo>
                  <a:cubicBezTo>
                    <a:pt x="31472" y="21172"/>
                    <a:pt x="30412" y="21220"/>
                    <a:pt x="29245" y="21268"/>
                  </a:cubicBezTo>
                  <a:cubicBezTo>
                    <a:pt x="29043" y="21280"/>
                    <a:pt x="28840" y="21291"/>
                    <a:pt x="28638" y="21303"/>
                  </a:cubicBezTo>
                  <a:cubicBezTo>
                    <a:pt x="26233" y="21422"/>
                    <a:pt x="25304" y="21863"/>
                    <a:pt x="24852" y="22839"/>
                  </a:cubicBezTo>
                  <a:cubicBezTo>
                    <a:pt x="24840" y="22768"/>
                    <a:pt x="24780" y="22708"/>
                    <a:pt x="24709" y="22673"/>
                  </a:cubicBezTo>
                  <a:cubicBezTo>
                    <a:pt x="24673" y="22053"/>
                    <a:pt x="24518" y="21458"/>
                    <a:pt x="24078" y="20720"/>
                  </a:cubicBezTo>
                  <a:lnTo>
                    <a:pt x="24078" y="20720"/>
                  </a:lnTo>
                  <a:cubicBezTo>
                    <a:pt x="24185" y="20744"/>
                    <a:pt x="24280" y="20768"/>
                    <a:pt x="24399" y="20768"/>
                  </a:cubicBezTo>
                  <a:cubicBezTo>
                    <a:pt x="24518" y="20768"/>
                    <a:pt x="24649" y="20744"/>
                    <a:pt x="24780" y="20720"/>
                  </a:cubicBezTo>
                  <a:cubicBezTo>
                    <a:pt x="25626" y="20541"/>
                    <a:pt x="26602" y="19779"/>
                    <a:pt x="26828" y="19124"/>
                  </a:cubicBezTo>
                  <a:cubicBezTo>
                    <a:pt x="27043" y="18493"/>
                    <a:pt x="26900" y="17851"/>
                    <a:pt x="26757" y="17243"/>
                  </a:cubicBezTo>
                  <a:cubicBezTo>
                    <a:pt x="26685" y="16934"/>
                    <a:pt x="26626" y="16636"/>
                    <a:pt x="26602" y="16338"/>
                  </a:cubicBezTo>
                  <a:cubicBezTo>
                    <a:pt x="26554" y="15707"/>
                    <a:pt x="26471" y="14064"/>
                    <a:pt x="26769" y="12778"/>
                  </a:cubicBezTo>
                  <a:cubicBezTo>
                    <a:pt x="26879" y="12775"/>
                    <a:pt x="26988" y="12773"/>
                    <a:pt x="27098" y="12773"/>
                  </a:cubicBezTo>
                  <a:close/>
                  <a:moveTo>
                    <a:pt x="14342" y="0"/>
                  </a:moveTo>
                  <a:cubicBezTo>
                    <a:pt x="13705" y="0"/>
                    <a:pt x="13181" y="400"/>
                    <a:pt x="12838" y="1432"/>
                  </a:cubicBezTo>
                  <a:cubicBezTo>
                    <a:pt x="12028" y="1246"/>
                    <a:pt x="11219" y="1158"/>
                    <a:pt x="10433" y="1158"/>
                  </a:cubicBezTo>
                  <a:cubicBezTo>
                    <a:pt x="4616" y="1158"/>
                    <a:pt x="1" y="5956"/>
                    <a:pt x="4385" y="11326"/>
                  </a:cubicBezTo>
                  <a:cubicBezTo>
                    <a:pt x="6791" y="14284"/>
                    <a:pt x="10385" y="15874"/>
                    <a:pt x="14161" y="15874"/>
                  </a:cubicBezTo>
                  <a:cubicBezTo>
                    <a:pt x="15597" y="15874"/>
                    <a:pt x="17060" y="15644"/>
                    <a:pt x="18494" y="15172"/>
                  </a:cubicBezTo>
                  <a:cubicBezTo>
                    <a:pt x="18994" y="15850"/>
                    <a:pt x="19399" y="16600"/>
                    <a:pt x="19708" y="17410"/>
                  </a:cubicBezTo>
                  <a:cubicBezTo>
                    <a:pt x="20244" y="18827"/>
                    <a:pt x="20828" y="20160"/>
                    <a:pt x="22137" y="20934"/>
                  </a:cubicBezTo>
                  <a:cubicBezTo>
                    <a:pt x="22316" y="21041"/>
                    <a:pt x="22542" y="21160"/>
                    <a:pt x="22792" y="21160"/>
                  </a:cubicBezTo>
                  <a:cubicBezTo>
                    <a:pt x="23137" y="21149"/>
                    <a:pt x="23399" y="20970"/>
                    <a:pt x="23578" y="20732"/>
                  </a:cubicBezTo>
                  <a:cubicBezTo>
                    <a:pt x="24209" y="21720"/>
                    <a:pt x="24280" y="22661"/>
                    <a:pt x="24268" y="23768"/>
                  </a:cubicBezTo>
                  <a:cubicBezTo>
                    <a:pt x="24257" y="25173"/>
                    <a:pt x="24280" y="26566"/>
                    <a:pt x="24280" y="27971"/>
                  </a:cubicBezTo>
                  <a:lnTo>
                    <a:pt x="24328" y="36353"/>
                  </a:lnTo>
                  <a:cubicBezTo>
                    <a:pt x="24328" y="36543"/>
                    <a:pt x="24399" y="36805"/>
                    <a:pt x="24614" y="36805"/>
                  </a:cubicBezTo>
                  <a:cubicBezTo>
                    <a:pt x="24816" y="36793"/>
                    <a:pt x="24864" y="36543"/>
                    <a:pt x="24864" y="36365"/>
                  </a:cubicBezTo>
                  <a:cubicBezTo>
                    <a:pt x="24864" y="33924"/>
                    <a:pt x="24864" y="31483"/>
                    <a:pt x="24864" y="29042"/>
                  </a:cubicBezTo>
                  <a:cubicBezTo>
                    <a:pt x="24864" y="27649"/>
                    <a:pt x="24673" y="26125"/>
                    <a:pt x="24864" y="24756"/>
                  </a:cubicBezTo>
                  <a:cubicBezTo>
                    <a:pt x="25185" y="22446"/>
                    <a:pt x="25423" y="21875"/>
                    <a:pt x="28662" y="21708"/>
                  </a:cubicBezTo>
                  <a:cubicBezTo>
                    <a:pt x="28864" y="21696"/>
                    <a:pt x="29067" y="21684"/>
                    <a:pt x="29269" y="21684"/>
                  </a:cubicBezTo>
                  <a:cubicBezTo>
                    <a:pt x="29876" y="21649"/>
                    <a:pt x="30484" y="21625"/>
                    <a:pt x="31067" y="21541"/>
                  </a:cubicBezTo>
                  <a:cubicBezTo>
                    <a:pt x="31662" y="22077"/>
                    <a:pt x="32222" y="22339"/>
                    <a:pt x="32746" y="22339"/>
                  </a:cubicBezTo>
                  <a:cubicBezTo>
                    <a:pt x="32829" y="22339"/>
                    <a:pt x="32924" y="22327"/>
                    <a:pt x="33008" y="22315"/>
                  </a:cubicBezTo>
                  <a:cubicBezTo>
                    <a:pt x="34115" y="22125"/>
                    <a:pt x="34794" y="20768"/>
                    <a:pt x="35460" y="19446"/>
                  </a:cubicBezTo>
                  <a:cubicBezTo>
                    <a:pt x="35710" y="18934"/>
                    <a:pt x="35984" y="18410"/>
                    <a:pt x="36258" y="17981"/>
                  </a:cubicBezTo>
                  <a:cubicBezTo>
                    <a:pt x="38599" y="20177"/>
                    <a:pt x="40939" y="22202"/>
                    <a:pt x="43699" y="22202"/>
                  </a:cubicBezTo>
                  <a:cubicBezTo>
                    <a:pt x="45249" y="22202"/>
                    <a:pt x="46931" y="21564"/>
                    <a:pt x="48819" y="19958"/>
                  </a:cubicBezTo>
                  <a:cubicBezTo>
                    <a:pt x="52748" y="16612"/>
                    <a:pt x="52522" y="8695"/>
                    <a:pt x="46319" y="7468"/>
                  </a:cubicBezTo>
                  <a:cubicBezTo>
                    <a:pt x="46093" y="7424"/>
                    <a:pt x="45850" y="7404"/>
                    <a:pt x="45594" y="7404"/>
                  </a:cubicBezTo>
                  <a:cubicBezTo>
                    <a:pt x="42711" y="7404"/>
                    <a:pt x="38078" y="9962"/>
                    <a:pt x="35070" y="9962"/>
                  </a:cubicBezTo>
                  <a:cubicBezTo>
                    <a:pt x="34151" y="9962"/>
                    <a:pt x="33384" y="9723"/>
                    <a:pt x="32865" y="9099"/>
                  </a:cubicBezTo>
                  <a:cubicBezTo>
                    <a:pt x="31198" y="7075"/>
                    <a:pt x="33496" y="4289"/>
                    <a:pt x="30614" y="2349"/>
                  </a:cubicBezTo>
                  <a:cubicBezTo>
                    <a:pt x="29643" y="1699"/>
                    <a:pt x="28854" y="1445"/>
                    <a:pt x="28175" y="1445"/>
                  </a:cubicBezTo>
                  <a:cubicBezTo>
                    <a:pt x="25914" y="1445"/>
                    <a:pt x="24874" y="4263"/>
                    <a:pt x="22411" y="4730"/>
                  </a:cubicBezTo>
                  <a:cubicBezTo>
                    <a:pt x="22334" y="4745"/>
                    <a:pt x="22254" y="4752"/>
                    <a:pt x="22172" y="4752"/>
                  </a:cubicBezTo>
                  <a:cubicBezTo>
                    <a:pt x="20076" y="4752"/>
                    <a:pt x="16538" y="0"/>
                    <a:pt x="1434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7967327" y="787695"/>
              <a:ext cx="108857" cy="574432"/>
            </a:xfrm>
            <a:custGeom>
              <a:avLst/>
              <a:gdLst/>
              <a:ahLst/>
              <a:cxnLst/>
              <a:rect l="l" t="t" r="r" b="b"/>
              <a:pathLst>
                <a:path w="10407" h="54917" extrusionOk="0">
                  <a:moveTo>
                    <a:pt x="1479" y="0"/>
                  </a:moveTo>
                  <a:cubicBezTo>
                    <a:pt x="918" y="0"/>
                    <a:pt x="358" y="396"/>
                    <a:pt x="358" y="1107"/>
                  </a:cubicBezTo>
                  <a:lnTo>
                    <a:pt x="1" y="54709"/>
                  </a:lnTo>
                  <a:cubicBezTo>
                    <a:pt x="254" y="54850"/>
                    <a:pt x="527" y="54916"/>
                    <a:pt x="795" y="54916"/>
                  </a:cubicBezTo>
                  <a:cubicBezTo>
                    <a:pt x="1496" y="54916"/>
                    <a:pt x="2167" y="54465"/>
                    <a:pt x="2382" y="53732"/>
                  </a:cubicBezTo>
                  <a:lnTo>
                    <a:pt x="10121" y="27860"/>
                  </a:lnTo>
                  <a:cubicBezTo>
                    <a:pt x="10407" y="26920"/>
                    <a:pt x="10407" y="25919"/>
                    <a:pt x="10109" y="24991"/>
                  </a:cubicBezTo>
                  <a:lnTo>
                    <a:pt x="2537" y="785"/>
                  </a:lnTo>
                  <a:cubicBezTo>
                    <a:pt x="2368" y="249"/>
                    <a:pt x="1923" y="0"/>
                    <a:pt x="1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531615" y="1390463"/>
              <a:ext cx="451422" cy="234440"/>
            </a:xfrm>
            <a:custGeom>
              <a:avLst/>
              <a:gdLst/>
              <a:ahLst/>
              <a:cxnLst/>
              <a:rect l="l" t="t" r="r" b="b"/>
              <a:pathLst>
                <a:path w="43157" h="22413" extrusionOk="0">
                  <a:moveTo>
                    <a:pt x="41887" y="1"/>
                  </a:moveTo>
                  <a:cubicBezTo>
                    <a:pt x="41738" y="1"/>
                    <a:pt x="41579" y="37"/>
                    <a:pt x="41417" y="119"/>
                  </a:cubicBezTo>
                  <a:lnTo>
                    <a:pt x="43" y="21026"/>
                  </a:lnTo>
                  <a:cubicBezTo>
                    <a:pt x="1" y="21799"/>
                    <a:pt x="628" y="22413"/>
                    <a:pt x="1395" y="22413"/>
                  </a:cubicBezTo>
                  <a:cubicBezTo>
                    <a:pt x="1491" y="22413"/>
                    <a:pt x="1588" y="22403"/>
                    <a:pt x="1686" y="22383"/>
                  </a:cubicBezTo>
                  <a:lnTo>
                    <a:pt x="24499" y="17823"/>
                  </a:lnTo>
                  <a:cubicBezTo>
                    <a:pt x="25332" y="17657"/>
                    <a:pt x="26094" y="17264"/>
                    <a:pt x="26701" y="16680"/>
                  </a:cubicBezTo>
                  <a:lnTo>
                    <a:pt x="42489" y="1583"/>
                  </a:lnTo>
                  <a:cubicBezTo>
                    <a:pt x="43156" y="946"/>
                    <a:pt x="42649" y="1"/>
                    <a:pt x="4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7967327" y="873372"/>
              <a:ext cx="108857" cy="488754"/>
            </a:xfrm>
            <a:custGeom>
              <a:avLst/>
              <a:gdLst/>
              <a:ahLst/>
              <a:cxnLst/>
              <a:rect l="l" t="t" r="r" b="b"/>
              <a:pathLst>
                <a:path w="10407" h="46726" extrusionOk="0">
                  <a:moveTo>
                    <a:pt x="4858" y="0"/>
                  </a:moveTo>
                  <a:cubicBezTo>
                    <a:pt x="3418" y="3096"/>
                    <a:pt x="4251" y="7060"/>
                    <a:pt x="5001" y="10251"/>
                  </a:cubicBezTo>
                  <a:cubicBezTo>
                    <a:pt x="5811" y="13728"/>
                    <a:pt x="7109" y="17216"/>
                    <a:pt x="7347" y="20788"/>
                  </a:cubicBezTo>
                  <a:cubicBezTo>
                    <a:pt x="7740" y="26968"/>
                    <a:pt x="4525" y="31921"/>
                    <a:pt x="72" y="35588"/>
                  </a:cubicBezTo>
                  <a:lnTo>
                    <a:pt x="1" y="46518"/>
                  </a:lnTo>
                  <a:cubicBezTo>
                    <a:pt x="254" y="46659"/>
                    <a:pt x="527" y="46725"/>
                    <a:pt x="795" y="46725"/>
                  </a:cubicBezTo>
                  <a:cubicBezTo>
                    <a:pt x="1496" y="46725"/>
                    <a:pt x="2167" y="46274"/>
                    <a:pt x="2382" y="45541"/>
                  </a:cubicBezTo>
                  <a:lnTo>
                    <a:pt x="10133" y="19669"/>
                  </a:lnTo>
                  <a:cubicBezTo>
                    <a:pt x="10407" y="18729"/>
                    <a:pt x="10407" y="17728"/>
                    <a:pt x="10109" y="16800"/>
                  </a:cubicBezTo>
                  <a:lnTo>
                    <a:pt x="485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7531636" y="1437282"/>
              <a:ext cx="412783" cy="187621"/>
            </a:xfrm>
            <a:custGeom>
              <a:avLst/>
              <a:gdLst/>
              <a:ahLst/>
              <a:cxnLst/>
              <a:rect l="l" t="t" r="r" b="b"/>
              <a:pathLst>
                <a:path w="39463" h="17937" extrusionOk="0">
                  <a:moveTo>
                    <a:pt x="39463" y="0"/>
                  </a:moveTo>
                  <a:cubicBezTo>
                    <a:pt x="36224" y="2394"/>
                    <a:pt x="30271" y="3739"/>
                    <a:pt x="28200" y="4977"/>
                  </a:cubicBezTo>
                  <a:cubicBezTo>
                    <a:pt x="26842" y="5787"/>
                    <a:pt x="26092" y="7085"/>
                    <a:pt x="24925" y="8085"/>
                  </a:cubicBezTo>
                  <a:cubicBezTo>
                    <a:pt x="23973" y="8906"/>
                    <a:pt x="22770" y="9430"/>
                    <a:pt x="21627" y="9906"/>
                  </a:cubicBezTo>
                  <a:cubicBezTo>
                    <a:pt x="18806" y="11097"/>
                    <a:pt x="15924" y="12347"/>
                    <a:pt x="12829" y="12454"/>
                  </a:cubicBezTo>
                  <a:cubicBezTo>
                    <a:pt x="12667" y="12460"/>
                    <a:pt x="12506" y="12463"/>
                    <a:pt x="12345" y="12463"/>
                  </a:cubicBezTo>
                  <a:cubicBezTo>
                    <a:pt x="11172" y="12463"/>
                    <a:pt x="10032" y="12313"/>
                    <a:pt x="8911" y="12061"/>
                  </a:cubicBezTo>
                  <a:lnTo>
                    <a:pt x="53" y="16550"/>
                  </a:lnTo>
                  <a:cubicBezTo>
                    <a:pt x="0" y="17323"/>
                    <a:pt x="626" y="17937"/>
                    <a:pt x="1393" y="17937"/>
                  </a:cubicBezTo>
                  <a:cubicBezTo>
                    <a:pt x="1489" y="17937"/>
                    <a:pt x="1586" y="17927"/>
                    <a:pt x="1684" y="17907"/>
                  </a:cubicBezTo>
                  <a:lnTo>
                    <a:pt x="24497" y="13347"/>
                  </a:lnTo>
                  <a:cubicBezTo>
                    <a:pt x="25330" y="13181"/>
                    <a:pt x="26092" y="12788"/>
                    <a:pt x="26699" y="12204"/>
                  </a:cubicBezTo>
                  <a:lnTo>
                    <a:pt x="39463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8031959" y="1364051"/>
              <a:ext cx="24926" cy="1354246"/>
            </a:xfrm>
            <a:custGeom>
              <a:avLst/>
              <a:gdLst/>
              <a:ahLst/>
              <a:cxnLst/>
              <a:rect l="l" t="t" r="r" b="b"/>
              <a:pathLst>
                <a:path w="2383" h="129469" extrusionOk="0">
                  <a:moveTo>
                    <a:pt x="1192" y="1"/>
                  </a:moveTo>
                  <a:cubicBezTo>
                    <a:pt x="537" y="1"/>
                    <a:pt x="1" y="536"/>
                    <a:pt x="1" y="1203"/>
                  </a:cubicBezTo>
                  <a:lnTo>
                    <a:pt x="1" y="128278"/>
                  </a:lnTo>
                  <a:cubicBezTo>
                    <a:pt x="1" y="128933"/>
                    <a:pt x="537" y="129469"/>
                    <a:pt x="1192" y="129469"/>
                  </a:cubicBezTo>
                  <a:cubicBezTo>
                    <a:pt x="1846" y="129469"/>
                    <a:pt x="2382" y="128933"/>
                    <a:pt x="2382" y="128278"/>
                  </a:cubicBezTo>
                  <a:lnTo>
                    <a:pt x="2382" y="1203"/>
                  </a:lnTo>
                  <a:cubicBezTo>
                    <a:pt x="2382" y="536"/>
                    <a:pt x="1846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969450" y="1334910"/>
              <a:ext cx="195780" cy="108355"/>
            </a:xfrm>
            <a:custGeom>
              <a:avLst/>
              <a:gdLst/>
              <a:ahLst/>
              <a:cxnLst/>
              <a:rect l="l" t="t" r="r" b="b"/>
              <a:pathLst>
                <a:path w="18717" h="10359" extrusionOk="0">
                  <a:moveTo>
                    <a:pt x="5179" y="1"/>
                  </a:moveTo>
                  <a:cubicBezTo>
                    <a:pt x="2322" y="1"/>
                    <a:pt x="0" y="2334"/>
                    <a:pt x="0" y="5180"/>
                  </a:cubicBezTo>
                  <a:cubicBezTo>
                    <a:pt x="0" y="8025"/>
                    <a:pt x="2322" y="10359"/>
                    <a:pt x="5179" y="10359"/>
                  </a:cubicBezTo>
                  <a:lnTo>
                    <a:pt x="13537" y="10359"/>
                  </a:lnTo>
                  <a:cubicBezTo>
                    <a:pt x="16395" y="10359"/>
                    <a:pt x="18717" y="8025"/>
                    <a:pt x="18717" y="5180"/>
                  </a:cubicBezTo>
                  <a:cubicBezTo>
                    <a:pt x="18717" y="2334"/>
                    <a:pt x="16395" y="1"/>
                    <a:pt x="1353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7919378" y="1334910"/>
              <a:ext cx="120939" cy="112466"/>
            </a:xfrm>
            <a:custGeom>
              <a:avLst/>
              <a:gdLst/>
              <a:ahLst/>
              <a:cxnLst/>
              <a:rect l="l" t="t" r="r" b="b"/>
              <a:pathLst>
                <a:path w="11562" h="10752" extrusionOk="0">
                  <a:moveTo>
                    <a:pt x="5775" y="1"/>
                  </a:moveTo>
                  <a:cubicBezTo>
                    <a:pt x="2584" y="1"/>
                    <a:pt x="1" y="2406"/>
                    <a:pt x="1" y="5382"/>
                  </a:cubicBezTo>
                  <a:cubicBezTo>
                    <a:pt x="1" y="8347"/>
                    <a:pt x="2584" y="10752"/>
                    <a:pt x="5775" y="10752"/>
                  </a:cubicBezTo>
                  <a:cubicBezTo>
                    <a:pt x="8966" y="10752"/>
                    <a:pt x="11562" y="8347"/>
                    <a:pt x="11562" y="5382"/>
                  </a:cubicBezTo>
                  <a:cubicBezTo>
                    <a:pt x="11562" y="2406"/>
                    <a:pt x="8966" y="1"/>
                    <a:pt x="5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7975674" y="1384971"/>
              <a:ext cx="189556" cy="27039"/>
            </a:xfrm>
            <a:custGeom>
              <a:avLst/>
              <a:gdLst/>
              <a:ahLst/>
              <a:cxnLst/>
              <a:rect l="l" t="t" r="r" b="b"/>
              <a:pathLst>
                <a:path w="18122" h="2585" extrusionOk="0">
                  <a:moveTo>
                    <a:pt x="1298" y="1"/>
                  </a:moveTo>
                  <a:cubicBezTo>
                    <a:pt x="584" y="1"/>
                    <a:pt x="0" y="572"/>
                    <a:pt x="0" y="1287"/>
                  </a:cubicBezTo>
                  <a:cubicBezTo>
                    <a:pt x="0" y="2001"/>
                    <a:pt x="584" y="2584"/>
                    <a:pt x="1298" y="2584"/>
                  </a:cubicBezTo>
                  <a:lnTo>
                    <a:pt x="16836" y="2584"/>
                  </a:lnTo>
                  <a:cubicBezTo>
                    <a:pt x="17538" y="2584"/>
                    <a:pt x="18122" y="2001"/>
                    <a:pt x="18122" y="1287"/>
                  </a:cubicBezTo>
                  <a:cubicBezTo>
                    <a:pt x="18122" y="572"/>
                    <a:pt x="17538" y="1"/>
                    <a:pt x="16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005317" y="1395316"/>
              <a:ext cx="440188" cy="254544"/>
            </a:xfrm>
            <a:custGeom>
              <a:avLst/>
              <a:gdLst/>
              <a:ahLst/>
              <a:cxnLst/>
              <a:rect l="l" t="t" r="r" b="b"/>
              <a:pathLst>
                <a:path w="42083" h="24335" extrusionOk="0">
                  <a:moveTo>
                    <a:pt x="1337" y="1"/>
                  </a:moveTo>
                  <a:cubicBezTo>
                    <a:pt x="607" y="1"/>
                    <a:pt x="0" y="564"/>
                    <a:pt x="0" y="1322"/>
                  </a:cubicBezTo>
                  <a:lnTo>
                    <a:pt x="40326" y="24193"/>
                  </a:lnTo>
                  <a:cubicBezTo>
                    <a:pt x="40497" y="24292"/>
                    <a:pt x="40668" y="24335"/>
                    <a:pt x="40828" y="24335"/>
                  </a:cubicBezTo>
                  <a:cubicBezTo>
                    <a:pt x="41561" y="24335"/>
                    <a:pt x="42083" y="23431"/>
                    <a:pt x="41458" y="22777"/>
                  </a:cubicBezTo>
                  <a:lnTo>
                    <a:pt x="26420" y="6941"/>
                  </a:lnTo>
                  <a:cubicBezTo>
                    <a:pt x="25837" y="6334"/>
                    <a:pt x="25098" y="5894"/>
                    <a:pt x="24277" y="5691"/>
                  </a:cubicBezTo>
                  <a:lnTo>
                    <a:pt x="1703" y="48"/>
                  </a:lnTo>
                  <a:cubicBezTo>
                    <a:pt x="1579" y="16"/>
                    <a:pt x="1456" y="1"/>
                    <a:pt x="1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072439" y="1408140"/>
              <a:ext cx="373066" cy="241720"/>
            </a:xfrm>
            <a:custGeom>
              <a:avLst/>
              <a:gdLst/>
              <a:ahLst/>
              <a:cxnLst/>
              <a:rect l="l" t="t" r="r" b="b"/>
              <a:pathLst>
                <a:path w="35666" h="23109" extrusionOk="0">
                  <a:moveTo>
                    <a:pt x="0" y="0"/>
                  </a:moveTo>
                  <a:lnTo>
                    <a:pt x="0" y="0"/>
                  </a:lnTo>
                  <a:cubicBezTo>
                    <a:pt x="977" y="3310"/>
                    <a:pt x="4287" y="4644"/>
                    <a:pt x="7859" y="5382"/>
                  </a:cubicBezTo>
                  <a:cubicBezTo>
                    <a:pt x="12169" y="6287"/>
                    <a:pt x="16455" y="6704"/>
                    <a:pt x="20086" y="9442"/>
                  </a:cubicBezTo>
                  <a:cubicBezTo>
                    <a:pt x="23015" y="11657"/>
                    <a:pt x="24277" y="14538"/>
                    <a:pt x="24527" y="17645"/>
                  </a:cubicBezTo>
                  <a:lnTo>
                    <a:pt x="33909" y="22967"/>
                  </a:lnTo>
                  <a:cubicBezTo>
                    <a:pt x="34080" y="23066"/>
                    <a:pt x="34251" y="23109"/>
                    <a:pt x="34411" y="23109"/>
                  </a:cubicBezTo>
                  <a:cubicBezTo>
                    <a:pt x="35144" y="23109"/>
                    <a:pt x="35666" y="22205"/>
                    <a:pt x="35041" y="21551"/>
                  </a:cubicBezTo>
                  <a:lnTo>
                    <a:pt x="20003" y="5715"/>
                  </a:lnTo>
                  <a:cubicBezTo>
                    <a:pt x="19420" y="5108"/>
                    <a:pt x="18681" y="4668"/>
                    <a:pt x="1786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454648" y="1370745"/>
              <a:ext cx="78973" cy="416569"/>
            </a:xfrm>
            <a:custGeom>
              <a:avLst/>
              <a:gdLst/>
              <a:ahLst/>
              <a:cxnLst/>
              <a:rect l="l" t="t" r="r" b="b"/>
              <a:pathLst>
                <a:path w="7550" h="39825" extrusionOk="0">
                  <a:moveTo>
                    <a:pt x="1072" y="0"/>
                  </a:moveTo>
                  <a:cubicBezTo>
                    <a:pt x="665" y="0"/>
                    <a:pt x="257" y="289"/>
                    <a:pt x="251" y="801"/>
                  </a:cubicBezTo>
                  <a:lnTo>
                    <a:pt x="1" y="39675"/>
                  </a:lnTo>
                  <a:cubicBezTo>
                    <a:pt x="185" y="39777"/>
                    <a:pt x="382" y="39824"/>
                    <a:pt x="575" y="39824"/>
                  </a:cubicBezTo>
                  <a:cubicBezTo>
                    <a:pt x="1081" y="39824"/>
                    <a:pt x="1563" y="39498"/>
                    <a:pt x="1727" y="38973"/>
                  </a:cubicBezTo>
                  <a:lnTo>
                    <a:pt x="7335" y="20208"/>
                  </a:lnTo>
                  <a:cubicBezTo>
                    <a:pt x="7549" y="19530"/>
                    <a:pt x="7537" y="18803"/>
                    <a:pt x="7323" y="18125"/>
                  </a:cubicBezTo>
                  <a:lnTo>
                    <a:pt x="1834" y="575"/>
                  </a:lnTo>
                  <a:cubicBezTo>
                    <a:pt x="1713" y="181"/>
                    <a:pt x="1393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8138609" y="1807911"/>
              <a:ext cx="327408" cy="169985"/>
            </a:xfrm>
            <a:custGeom>
              <a:avLst/>
              <a:gdLst/>
              <a:ahLst/>
              <a:cxnLst/>
              <a:rect l="l" t="t" r="r" b="b"/>
              <a:pathLst>
                <a:path w="31301" h="16251" extrusionOk="0">
                  <a:moveTo>
                    <a:pt x="30373" y="0"/>
                  </a:moveTo>
                  <a:cubicBezTo>
                    <a:pt x="30266" y="0"/>
                    <a:pt x="30152" y="26"/>
                    <a:pt x="30036" y="84"/>
                  </a:cubicBezTo>
                  <a:lnTo>
                    <a:pt x="32" y="15240"/>
                  </a:lnTo>
                  <a:cubicBezTo>
                    <a:pt x="1" y="15811"/>
                    <a:pt x="457" y="16250"/>
                    <a:pt x="1009" y="16250"/>
                  </a:cubicBezTo>
                  <a:cubicBezTo>
                    <a:pt x="1079" y="16250"/>
                    <a:pt x="1151" y="16243"/>
                    <a:pt x="1223" y="16229"/>
                  </a:cubicBezTo>
                  <a:lnTo>
                    <a:pt x="17773" y="12919"/>
                  </a:lnTo>
                  <a:cubicBezTo>
                    <a:pt x="18368" y="12800"/>
                    <a:pt x="18928" y="12514"/>
                    <a:pt x="19368" y="12097"/>
                  </a:cubicBezTo>
                  <a:lnTo>
                    <a:pt x="30822" y="1143"/>
                  </a:lnTo>
                  <a:cubicBezTo>
                    <a:pt x="31301" y="685"/>
                    <a:pt x="30927" y="0"/>
                    <a:pt x="30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8454648" y="1432920"/>
              <a:ext cx="78973" cy="354395"/>
            </a:xfrm>
            <a:custGeom>
              <a:avLst/>
              <a:gdLst/>
              <a:ahLst/>
              <a:cxnLst/>
              <a:rect l="l" t="t" r="r" b="b"/>
              <a:pathLst>
                <a:path w="7550" h="33881" extrusionOk="0">
                  <a:moveTo>
                    <a:pt x="3513" y="1"/>
                  </a:moveTo>
                  <a:cubicBezTo>
                    <a:pt x="2477" y="2239"/>
                    <a:pt x="3084" y="5120"/>
                    <a:pt x="3620" y="7430"/>
                  </a:cubicBezTo>
                  <a:cubicBezTo>
                    <a:pt x="4216" y="9954"/>
                    <a:pt x="5156" y="12478"/>
                    <a:pt x="5323" y="15074"/>
                  </a:cubicBezTo>
                  <a:cubicBezTo>
                    <a:pt x="5609" y="19551"/>
                    <a:pt x="3275" y="23146"/>
                    <a:pt x="48" y="25802"/>
                  </a:cubicBezTo>
                  <a:lnTo>
                    <a:pt x="1" y="33731"/>
                  </a:lnTo>
                  <a:cubicBezTo>
                    <a:pt x="185" y="33833"/>
                    <a:pt x="382" y="33880"/>
                    <a:pt x="575" y="33880"/>
                  </a:cubicBezTo>
                  <a:cubicBezTo>
                    <a:pt x="1081" y="33880"/>
                    <a:pt x="1563" y="33554"/>
                    <a:pt x="1727" y="33029"/>
                  </a:cubicBezTo>
                  <a:lnTo>
                    <a:pt x="7347" y="14264"/>
                  </a:lnTo>
                  <a:cubicBezTo>
                    <a:pt x="7549" y="13586"/>
                    <a:pt x="7537" y="12859"/>
                    <a:pt x="7323" y="12181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8138609" y="1841780"/>
              <a:ext cx="299491" cy="136116"/>
            </a:xfrm>
            <a:custGeom>
              <a:avLst/>
              <a:gdLst/>
              <a:ahLst/>
              <a:cxnLst/>
              <a:rect l="l" t="t" r="r" b="b"/>
              <a:pathLst>
                <a:path w="28632" h="13013" extrusionOk="0">
                  <a:moveTo>
                    <a:pt x="28631" y="1"/>
                  </a:moveTo>
                  <a:lnTo>
                    <a:pt x="28631" y="1"/>
                  </a:lnTo>
                  <a:cubicBezTo>
                    <a:pt x="26274" y="1739"/>
                    <a:pt x="21952" y="2715"/>
                    <a:pt x="20452" y="3620"/>
                  </a:cubicBezTo>
                  <a:cubicBezTo>
                    <a:pt x="19475" y="4204"/>
                    <a:pt x="18928" y="5144"/>
                    <a:pt x="18082" y="5871"/>
                  </a:cubicBezTo>
                  <a:cubicBezTo>
                    <a:pt x="17392" y="6466"/>
                    <a:pt x="16523" y="6847"/>
                    <a:pt x="15689" y="7192"/>
                  </a:cubicBezTo>
                  <a:cubicBezTo>
                    <a:pt x="13641" y="8061"/>
                    <a:pt x="11558" y="8966"/>
                    <a:pt x="9307" y="9038"/>
                  </a:cubicBezTo>
                  <a:cubicBezTo>
                    <a:pt x="9183" y="9042"/>
                    <a:pt x="9060" y="9044"/>
                    <a:pt x="8937" y="9044"/>
                  </a:cubicBezTo>
                  <a:cubicBezTo>
                    <a:pt x="8093" y="9044"/>
                    <a:pt x="7274" y="8939"/>
                    <a:pt x="6474" y="8752"/>
                  </a:cubicBezTo>
                  <a:lnTo>
                    <a:pt x="32" y="12002"/>
                  </a:lnTo>
                  <a:cubicBezTo>
                    <a:pt x="1" y="12573"/>
                    <a:pt x="457" y="13012"/>
                    <a:pt x="1009" y="13012"/>
                  </a:cubicBezTo>
                  <a:cubicBezTo>
                    <a:pt x="1079" y="13012"/>
                    <a:pt x="1151" y="13005"/>
                    <a:pt x="1223" y="12991"/>
                  </a:cubicBezTo>
                  <a:lnTo>
                    <a:pt x="17773" y="9681"/>
                  </a:lnTo>
                  <a:cubicBezTo>
                    <a:pt x="18368" y="9562"/>
                    <a:pt x="18928" y="9276"/>
                    <a:pt x="19368" y="8859"/>
                  </a:cubicBezTo>
                  <a:lnTo>
                    <a:pt x="2863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8501477" y="1788727"/>
              <a:ext cx="18064" cy="982131"/>
            </a:xfrm>
            <a:custGeom>
              <a:avLst/>
              <a:gdLst/>
              <a:ahLst/>
              <a:cxnLst/>
              <a:rect l="l" t="t" r="r" b="b"/>
              <a:pathLst>
                <a:path w="1727" h="93894" extrusionOk="0">
                  <a:moveTo>
                    <a:pt x="870" y="1"/>
                  </a:moveTo>
                  <a:cubicBezTo>
                    <a:pt x="393" y="1"/>
                    <a:pt x="1" y="394"/>
                    <a:pt x="1" y="870"/>
                  </a:cubicBezTo>
                  <a:lnTo>
                    <a:pt x="1" y="93024"/>
                  </a:lnTo>
                  <a:cubicBezTo>
                    <a:pt x="1" y="93500"/>
                    <a:pt x="393" y="93893"/>
                    <a:pt x="870" y="93893"/>
                  </a:cubicBezTo>
                  <a:cubicBezTo>
                    <a:pt x="1346" y="93893"/>
                    <a:pt x="1727" y="93500"/>
                    <a:pt x="1727" y="93024"/>
                  </a:cubicBezTo>
                  <a:lnTo>
                    <a:pt x="1727" y="870"/>
                  </a:ln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8456143" y="1767556"/>
              <a:ext cx="141984" cy="78596"/>
            </a:xfrm>
            <a:custGeom>
              <a:avLst/>
              <a:gdLst/>
              <a:ahLst/>
              <a:cxnLst/>
              <a:rect l="l" t="t" r="r" b="b"/>
              <a:pathLst>
                <a:path w="13574" h="7514" extrusionOk="0">
                  <a:moveTo>
                    <a:pt x="3751" y="1"/>
                  </a:moveTo>
                  <a:cubicBezTo>
                    <a:pt x="1691" y="1"/>
                    <a:pt x="1" y="1691"/>
                    <a:pt x="1" y="3763"/>
                  </a:cubicBezTo>
                  <a:cubicBezTo>
                    <a:pt x="1" y="5823"/>
                    <a:pt x="1691" y="7514"/>
                    <a:pt x="3751" y="7514"/>
                  </a:cubicBezTo>
                  <a:lnTo>
                    <a:pt x="9823" y="7514"/>
                  </a:lnTo>
                  <a:cubicBezTo>
                    <a:pt x="11883" y="7514"/>
                    <a:pt x="13574" y="5823"/>
                    <a:pt x="13574" y="3763"/>
                  </a:cubicBezTo>
                  <a:cubicBezTo>
                    <a:pt x="13574" y="1691"/>
                    <a:pt x="11883" y="1"/>
                    <a:pt x="9823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8419899" y="1767556"/>
              <a:ext cx="87561" cy="81714"/>
            </a:xfrm>
            <a:custGeom>
              <a:avLst/>
              <a:gdLst/>
              <a:ahLst/>
              <a:cxnLst/>
              <a:rect l="l" t="t" r="r" b="b"/>
              <a:pathLst>
                <a:path w="8371" h="7812" extrusionOk="0">
                  <a:moveTo>
                    <a:pt x="4192" y="1"/>
                  </a:moveTo>
                  <a:cubicBezTo>
                    <a:pt x="1870" y="1"/>
                    <a:pt x="1" y="1751"/>
                    <a:pt x="1" y="3906"/>
                  </a:cubicBezTo>
                  <a:cubicBezTo>
                    <a:pt x="1" y="6061"/>
                    <a:pt x="1870" y="7811"/>
                    <a:pt x="4192" y="7811"/>
                  </a:cubicBezTo>
                  <a:cubicBezTo>
                    <a:pt x="6502" y="7811"/>
                    <a:pt x="8371" y="6061"/>
                    <a:pt x="8371" y="3906"/>
                  </a:cubicBezTo>
                  <a:cubicBezTo>
                    <a:pt x="8371" y="1751"/>
                    <a:pt x="6502" y="1"/>
                    <a:pt x="4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8460631" y="1803925"/>
              <a:ext cx="137497" cy="19560"/>
            </a:xfrm>
            <a:custGeom>
              <a:avLst/>
              <a:gdLst/>
              <a:ahLst/>
              <a:cxnLst/>
              <a:rect l="l" t="t" r="r" b="b"/>
              <a:pathLst>
                <a:path w="13145" h="1870" extrusionOk="0">
                  <a:moveTo>
                    <a:pt x="941" y="0"/>
                  </a:moveTo>
                  <a:cubicBezTo>
                    <a:pt x="429" y="0"/>
                    <a:pt x="0" y="417"/>
                    <a:pt x="0" y="929"/>
                  </a:cubicBezTo>
                  <a:cubicBezTo>
                    <a:pt x="0" y="1453"/>
                    <a:pt x="429" y="1870"/>
                    <a:pt x="941" y="1870"/>
                  </a:cubicBezTo>
                  <a:lnTo>
                    <a:pt x="12204" y="1870"/>
                  </a:lnTo>
                  <a:cubicBezTo>
                    <a:pt x="12728" y="1870"/>
                    <a:pt x="13145" y="1453"/>
                    <a:pt x="13145" y="929"/>
                  </a:cubicBezTo>
                  <a:cubicBezTo>
                    <a:pt x="13145" y="417"/>
                    <a:pt x="12728" y="0"/>
                    <a:pt x="1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8482178" y="1811404"/>
              <a:ext cx="319176" cy="184629"/>
            </a:xfrm>
            <a:custGeom>
              <a:avLst/>
              <a:gdLst/>
              <a:ahLst/>
              <a:cxnLst/>
              <a:rect l="l" t="t" r="r" b="b"/>
              <a:pathLst>
                <a:path w="30514" h="17651" extrusionOk="0">
                  <a:moveTo>
                    <a:pt x="970" y="1"/>
                  </a:moveTo>
                  <a:cubicBezTo>
                    <a:pt x="439" y="1"/>
                    <a:pt x="0" y="412"/>
                    <a:pt x="0" y="964"/>
                  </a:cubicBezTo>
                  <a:lnTo>
                    <a:pt x="29242" y="17550"/>
                  </a:lnTo>
                  <a:cubicBezTo>
                    <a:pt x="29365" y="17619"/>
                    <a:pt x="29487" y="17650"/>
                    <a:pt x="29603" y="17650"/>
                  </a:cubicBezTo>
                  <a:cubicBezTo>
                    <a:pt x="30135" y="17650"/>
                    <a:pt x="30514" y="16995"/>
                    <a:pt x="30063" y="16526"/>
                  </a:cubicBezTo>
                  <a:lnTo>
                    <a:pt x="19157" y="5036"/>
                  </a:lnTo>
                  <a:cubicBezTo>
                    <a:pt x="18740" y="4596"/>
                    <a:pt x="18193" y="4274"/>
                    <a:pt x="17609" y="4131"/>
                  </a:cubicBezTo>
                  <a:lnTo>
                    <a:pt x="1238" y="35"/>
                  </a:lnTo>
                  <a:cubicBezTo>
                    <a:pt x="1147" y="12"/>
                    <a:pt x="1057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8530870" y="1820735"/>
              <a:ext cx="270485" cy="175299"/>
            </a:xfrm>
            <a:custGeom>
              <a:avLst/>
              <a:gdLst/>
              <a:ahLst/>
              <a:cxnLst/>
              <a:rect l="l" t="t" r="r" b="b"/>
              <a:pathLst>
                <a:path w="25859" h="16759" extrusionOk="0">
                  <a:moveTo>
                    <a:pt x="0" y="1"/>
                  </a:moveTo>
                  <a:lnTo>
                    <a:pt x="0" y="1"/>
                  </a:lnTo>
                  <a:cubicBezTo>
                    <a:pt x="703" y="2406"/>
                    <a:pt x="3108" y="3370"/>
                    <a:pt x="5692" y="3906"/>
                  </a:cubicBezTo>
                  <a:cubicBezTo>
                    <a:pt x="8823" y="4549"/>
                    <a:pt x="11930" y="4858"/>
                    <a:pt x="14562" y="6847"/>
                  </a:cubicBezTo>
                  <a:cubicBezTo>
                    <a:pt x="16693" y="8454"/>
                    <a:pt x="17598" y="10550"/>
                    <a:pt x="17776" y="12788"/>
                  </a:cubicBezTo>
                  <a:lnTo>
                    <a:pt x="24587" y="16658"/>
                  </a:lnTo>
                  <a:cubicBezTo>
                    <a:pt x="24710" y="16727"/>
                    <a:pt x="24832" y="16758"/>
                    <a:pt x="24948" y="16758"/>
                  </a:cubicBezTo>
                  <a:cubicBezTo>
                    <a:pt x="25480" y="16758"/>
                    <a:pt x="25859" y="16103"/>
                    <a:pt x="25408" y="15634"/>
                  </a:cubicBezTo>
                  <a:lnTo>
                    <a:pt x="14502" y="4144"/>
                  </a:lnTo>
                  <a:cubicBezTo>
                    <a:pt x="14085" y="3704"/>
                    <a:pt x="13538" y="3382"/>
                    <a:pt x="12954" y="32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798100" y="2458878"/>
              <a:ext cx="14958" cy="235758"/>
            </a:xfrm>
            <a:custGeom>
              <a:avLst/>
              <a:gdLst/>
              <a:ahLst/>
              <a:cxnLst/>
              <a:rect l="l" t="t" r="r" b="b"/>
              <a:pathLst>
                <a:path w="1430" h="22539" extrusionOk="0">
                  <a:moveTo>
                    <a:pt x="1" y="0"/>
                  </a:moveTo>
                  <a:lnTo>
                    <a:pt x="1" y="22539"/>
                  </a:lnTo>
                  <a:lnTo>
                    <a:pt x="1429" y="22539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171721" y="2469213"/>
              <a:ext cx="16569" cy="225423"/>
            </a:xfrm>
            <a:custGeom>
              <a:avLst/>
              <a:gdLst/>
              <a:ahLst/>
              <a:cxnLst/>
              <a:rect l="l" t="t" r="r" b="b"/>
              <a:pathLst>
                <a:path w="1584" h="21551" extrusionOk="0">
                  <a:moveTo>
                    <a:pt x="0" y="0"/>
                  </a:moveTo>
                  <a:lnTo>
                    <a:pt x="0" y="21551"/>
                  </a:lnTo>
                  <a:lnTo>
                    <a:pt x="1584" y="2155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516266" y="2318265"/>
              <a:ext cx="422574" cy="195916"/>
            </a:xfrm>
            <a:custGeom>
              <a:avLst/>
              <a:gdLst/>
              <a:ahLst/>
              <a:cxnLst/>
              <a:rect l="l" t="t" r="r" b="b"/>
              <a:pathLst>
                <a:path w="40399" h="18730" extrusionOk="0">
                  <a:moveTo>
                    <a:pt x="17064" y="1"/>
                  </a:moveTo>
                  <a:cubicBezTo>
                    <a:pt x="16165" y="1"/>
                    <a:pt x="15326" y="344"/>
                    <a:pt x="14764" y="930"/>
                  </a:cubicBezTo>
                  <a:lnTo>
                    <a:pt x="1525" y="14777"/>
                  </a:lnTo>
                  <a:cubicBezTo>
                    <a:pt x="1" y="16372"/>
                    <a:pt x="1394" y="18706"/>
                    <a:pt x="3870" y="18706"/>
                  </a:cubicBezTo>
                  <a:lnTo>
                    <a:pt x="23289" y="18730"/>
                  </a:lnTo>
                  <a:cubicBezTo>
                    <a:pt x="23305" y="18730"/>
                    <a:pt x="23320" y="18730"/>
                    <a:pt x="23335" y="18730"/>
                  </a:cubicBezTo>
                  <a:cubicBezTo>
                    <a:pt x="24235" y="18730"/>
                    <a:pt x="25073" y="18386"/>
                    <a:pt x="25635" y="17801"/>
                  </a:cubicBezTo>
                  <a:lnTo>
                    <a:pt x="38863" y="3954"/>
                  </a:lnTo>
                  <a:cubicBezTo>
                    <a:pt x="40399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5504687" y="2305566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504687" y="2305566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553629" y="2302575"/>
              <a:ext cx="199901" cy="200644"/>
            </a:xfrm>
            <a:custGeom>
              <a:avLst/>
              <a:gdLst/>
              <a:ahLst/>
              <a:cxnLst/>
              <a:rect l="l" t="t" r="r" b="b"/>
              <a:pathLst>
                <a:path w="19111" h="19182" extrusionOk="0">
                  <a:moveTo>
                    <a:pt x="18527" y="1"/>
                  </a:moveTo>
                  <a:lnTo>
                    <a:pt x="1" y="18801"/>
                  </a:lnTo>
                  <a:lnTo>
                    <a:pt x="584" y="19182"/>
                  </a:lnTo>
                  <a:lnTo>
                    <a:pt x="19110" y="382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666210" y="2303579"/>
              <a:ext cx="199776" cy="200759"/>
            </a:xfrm>
            <a:custGeom>
              <a:avLst/>
              <a:gdLst/>
              <a:ahLst/>
              <a:cxnLst/>
              <a:rect l="l" t="t" r="r" b="b"/>
              <a:pathLst>
                <a:path w="19099" h="19193" extrusionOk="0">
                  <a:moveTo>
                    <a:pt x="18527" y="0"/>
                  </a:moveTo>
                  <a:lnTo>
                    <a:pt x="1" y="18812"/>
                  </a:lnTo>
                  <a:lnTo>
                    <a:pt x="584" y="19193"/>
                  </a:lnTo>
                  <a:lnTo>
                    <a:pt x="19098" y="393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610793" y="2359613"/>
              <a:ext cx="285830" cy="6370"/>
            </a:xfrm>
            <a:custGeom>
              <a:avLst/>
              <a:gdLst/>
              <a:ahLst/>
              <a:cxnLst/>
              <a:rect l="l" t="t" r="r" b="b"/>
              <a:pathLst>
                <a:path w="27326" h="609" extrusionOk="0">
                  <a:moveTo>
                    <a:pt x="1" y="1"/>
                  </a:moveTo>
                  <a:lnTo>
                    <a:pt x="1" y="608"/>
                  </a:lnTo>
                  <a:lnTo>
                    <a:pt x="27325" y="608"/>
                  </a:lnTo>
                  <a:lnTo>
                    <a:pt x="273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542050" y="2430605"/>
              <a:ext cx="280966" cy="14832"/>
            </a:xfrm>
            <a:custGeom>
              <a:avLst/>
              <a:gdLst/>
              <a:ahLst/>
              <a:cxnLst/>
              <a:rect l="l" t="t" r="r" b="b"/>
              <a:pathLst>
                <a:path w="26861" h="1418" extrusionOk="0">
                  <a:moveTo>
                    <a:pt x="24" y="0"/>
                  </a:moveTo>
                  <a:lnTo>
                    <a:pt x="0" y="608"/>
                  </a:lnTo>
                  <a:lnTo>
                    <a:pt x="26837" y="1417"/>
                  </a:lnTo>
                  <a:lnTo>
                    <a:pt x="26861" y="8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558859" y="2414664"/>
              <a:ext cx="280977" cy="15951"/>
            </a:xfrm>
            <a:custGeom>
              <a:avLst/>
              <a:gdLst/>
              <a:ahLst/>
              <a:cxnLst/>
              <a:rect l="l" t="t" r="r" b="b"/>
              <a:pathLst>
                <a:path w="26862" h="1525" extrusionOk="0">
                  <a:moveTo>
                    <a:pt x="36" y="0"/>
                  </a:moveTo>
                  <a:lnTo>
                    <a:pt x="1" y="608"/>
                  </a:lnTo>
                  <a:lnTo>
                    <a:pt x="26837" y="1524"/>
                  </a:lnTo>
                  <a:lnTo>
                    <a:pt x="26861" y="91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622372" y="2343672"/>
              <a:ext cx="288822" cy="6496"/>
            </a:xfrm>
            <a:custGeom>
              <a:avLst/>
              <a:gdLst/>
              <a:ahLst/>
              <a:cxnLst/>
              <a:rect l="l" t="t" r="r" b="b"/>
              <a:pathLst>
                <a:path w="27612" h="621" extrusionOk="0">
                  <a:moveTo>
                    <a:pt x="1" y="1"/>
                  </a:moveTo>
                  <a:lnTo>
                    <a:pt x="1" y="620"/>
                  </a:lnTo>
                  <a:lnTo>
                    <a:pt x="27611" y="620"/>
                  </a:lnTo>
                  <a:lnTo>
                    <a:pt x="2761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885034" y="2328233"/>
              <a:ext cx="422563" cy="196031"/>
            </a:xfrm>
            <a:custGeom>
              <a:avLst/>
              <a:gdLst/>
              <a:ahLst/>
              <a:cxnLst/>
              <a:rect l="l" t="t" r="r" b="b"/>
              <a:pathLst>
                <a:path w="40398" h="18741" extrusionOk="0">
                  <a:moveTo>
                    <a:pt x="17109" y="1"/>
                  </a:moveTo>
                  <a:cubicBezTo>
                    <a:pt x="16193" y="1"/>
                    <a:pt x="15335" y="334"/>
                    <a:pt x="14764" y="929"/>
                  </a:cubicBezTo>
                  <a:lnTo>
                    <a:pt x="1536" y="14776"/>
                  </a:lnTo>
                  <a:cubicBezTo>
                    <a:pt x="0" y="16372"/>
                    <a:pt x="1393" y="18705"/>
                    <a:pt x="3870" y="18717"/>
                  </a:cubicBezTo>
                  <a:lnTo>
                    <a:pt x="23289" y="18741"/>
                  </a:lnTo>
                  <a:cubicBezTo>
                    <a:pt x="24206" y="18741"/>
                    <a:pt x="25063" y="18396"/>
                    <a:pt x="25634" y="17800"/>
                  </a:cubicBezTo>
                  <a:lnTo>
                    <a:pt x="38874" y="3953"/>
                  </a:lnTo>
                  <a:cubicBezTo>
                    <a:pt x="40398" y="2358"/>
                    <a:pt x="39005" y="24"/>
                    <a:pt x="36528" y="24"/>
                  </a:cubicBezTo>
                  <a:lnTo>
                    <a:pt x="17109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873444" y="2315524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873444" y="2315524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922512" y="2312543"/>
              <a:ext cx="199776" cy="200644"/>
            </a:xfrm>
            <a:custGeom>
              <a:avLst/>
              <a:gdLst/>
              <a:ahLst/>
              <a:cxnLst/>
              <a:rect l="l" t="t" r="r" b="b"/>
              <a:pathLst>
                <a:path w="19099" h="19182" extrusionOk="0">
                  <a:moveTo>
                    <a:pt x="18515" y="0"/>
                  </a:moveTo>
                  <a:lnTo>
                    <a:pt x="1" y="18800"/>
                  </a:lnTo>
                  <a:lnTo>
                    <a:pt x="572" y="19181"/>
                  </a:lnTo>
                  <a:lnTo>
                    <a:pt x="19099" y="381"/>
                  </a:lnTo>
                  <a:lnTo>
                    <a:pt x="18515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034978" y="2313662"/>
              <a:ext cx="199891" cy="200644"/>
            </a:xfrm>
            <a:custGeom>
              <a:avLst/>
              <a:gdLst/>
              <a:ahLst/>
              <a:cxnLst/>
              <a:rect l="l" t="t" r="r" b="b"/>
              <a:pathLst>
                <a:path w="19110" h="19182" extrusionOk="0">
                  <a:moveTo>
                    <a:pt x="18526" y="1"/>
                  </a:moveTo>
                  <a:lnTo>
                    <a:pt x="0" y="18800"/>
                  </a:lnTo>
                  <a:lnTo>
                    <a:pt x="584" y="19181"/>
                  </a:lnTo>
                  <a:lnTo>
                    <a:pt x="19110" y="382"/>
                  </a:lnTo>
                  <a:lnTo>
                    <a:pt x="1852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979550" y="2369581"/>
              <a:ext cx="285830" cy="6360"/>
            </a:xfrm>
            <a:custGeom>
              <a:avLst/>
              <a:gdLst/>
              <a:ahLst/>
              <a:cxnLst/>
              <a:rect l="l" t="t" r="r" b="b"/>
              <a:pathLst>
                <a:path w="27326" h="608" extrusionOk="0">
                  <a:moveTo>
                    <a:pt x="1" y="0"/>
                  </a:moveTo>
                  <a:lnTo>
                    <a:pt x="1" y="608"/>
                  </a:lnTo>
                  <a:lnTo>
                    <a:pt x="27326" y="608"/>
                  </a:lnTo>
                  <a:lnTo>
                    <a:pt x="2732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910807" y="2440563"/>
              <a:ext cx="280977" cy="14832"/>
            </a:xfrm>
            <a:custGeom>
              <a:avLst/>
              <a:gdLst/>
              <a:ahLst/>
              <a:cxnLst/>
              <a:rect l="l" t="t" r="r" b="b"/>
              <a:pathLst>
                <a:path w="26862" h="1418" extrusionOk="0">
                  <a:moveTo>
                    <a:pt x="25" y="1"/>
                  </a:moveTo>
                  <a:lnTo>
                    <a:pt x="1" y="608"/>
                  </a:lnTo>
                  <a:lnTo>
                    <a:pt x="26837" y="1418"/>
                  </a:lnTo>
                  <a:lnTo>
                    <a:pt x="26861" y="81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5927627" y="2424622"/>
              <a:ext cx="281092" cy="15951"/>
            </a:xfrm>
            <a:custGeom>
              <a:avLst/>
              <a:gdLst/>
              <a:ahLst/>
              <a:cxnLst/>
              <a:rect l="l" t="t" r="r" b="b"/>
              <a:pathLst>
                <a:path w="26873" h="1525" extrusionOk="0">
                  <a:moveTo>
                    <a:pt x="36" y="1"/>
                  </a:moveTo>
                  <a:lnTo>
                    <a:pt x="0" y="608"/>
                  </a:lnTo>
                  <a:lnTo>
                    <a:pt x="26837" y="1525"/>
                  </a:lnTo>
                  <a:lnTo>
                    <a:pt x="26872" y="91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5991140" y="2353766"/>
              <a:ext cx="288811" cy="6360"/>
            </a:xfrm>
            <a:custGeom>
              <a:avLst/>
              <a:gdLst/>
              <a:ahLst/>
              <a:cxnLst/>
              <a:rect l="l" t="t" r="r" b="b"/>
              <a:pathLst>
                <a:path w="27611" h="608" extrusionOk="0">
                  <a:moveTo>
                    <a:pt x="0" y="0"/>
                  </a:moveTo>
                  <a:lnTo>
                    <a:pt x="0" y="608"/>
                  </a:lnTo>
                  <a:lnTo>
                    <a:pt x="27611" y="608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751146" y="2616542"/>
              <a:ext cx="169138" cy="159170"/>
            </a:xfrm>
            <a:custGeom>
              <a:avLst/>
              <a:gdLst/>
              <a:ahLst/>
              <a:cxnLst/>
              <a:rect l="l" t="t" r="r" b="b"/>
              <a:pathLst>
                <a:path w="16170" h="15217" extrusionOk="0">
                  <a:moveTo>
                    <a:pt x="8085" y="0"/>
                  </a:moveTo>
                  <a:cubicBezTo>
                    <a:pt x="3620" y="0"/>
                    <a:pt x="1" y="3406"/>
                    <a:pt x="1" y="7609"/>
                  </a:cubicBezTo>
                  <a:cubicBezTo>
                    <a:pt x="1" y="11811"/>
                    <a:pt x="3620" y="15217"/>
                    <a:pt x="8085" y="15217"/>
                  </a:cubicBezTo>
                  <a:cubicBezTo>
                    <a:pt x="12550" y="15217"/>
                    <a:pt x="16170" y="11811"/>
                    <a:pt x="16170" y="7609"/>
                  </a:cubicBezTo>
                  <a:cubicBezTo>
                    <a:pt x="16170" y="3406"/>
                    <a:pt x="12550" y="0"/>
                    <a:pt x="8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6106336" y="2615172"/>
              <a:ext cx="169138" cy="159044"/>
            </a:xfrm>
            <a:custGeom>
              <a:avLst/>
              <a:gdLst/>
              <a:ahLst/>
              <a:cxnLst/>
              <a:rect l="l" t="t" r="r" b="b"/>
              <a:pathLst>
                <a:path w="16170" h="15205" extrusionOk="0">
                  <a:moveTo>
                    <a:pt x="8085" y="1"/>
                  </a:moveTo>
                  <a:cubicBezTo>
                    <a:pt x="3620" y="1"/>
                    <a:pt x="1" y="3406"/>
                    <a:pt x="1" y="7597"/>
                  </a:cubicBezTo>
                  <a:cubicBezTo>
                    <a:pt x="1" y="11800"/>
                    <a:pt x="3620" y="15205"/>
                    <a:pt x="8085" y="15205"/>
                  </a:cubicBezTo>
                  <a:cubicBezTo>
                    <a:pt x="12550" y="15205"/>
                    <a:pt x="16169" y="11800"/>
                    <a:pt x="16169" y="7597"/>
                  </a:cubicBezTo>
                  <a:cubicBezTo>
                    <a:pt x="16169" y="3406"/>
                    <a:pt x="12550" y="1"/>
                    <a:pt x="8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6060782" y="1725162"/>
              <a:ext cx="716677" cy="315149"/>
            </a:xfrm>
            <a:custGeom>
              <a:avLst/>
              <a:gdLst/>
              <a:ahLst/>
              <a:cxnLst/>
              <a:rect l="l" t="t" r="r" b="b"/>
              <a:pathLst>
                <a:path w="68516" h="30129" extrusionOk="0">
                  <a:moveTo>
                    <a:pt x="7114" y="1"/>
                  </a:moveTo>
                  <a:cubicBezTo>
                    <a:pt x="3593" y="1"/>
                    <a:pt x="1" y="2685"/>
                    <a:pt x="676" y="6566"/>
                  </a:cubicBezTo>
                  <a:cubicBezTo>
                    <a:pt x="938" y="8078"/>
                    <a:pt x="1903" y="9400"/>
                    <a:pt x="3129" y="10328"/>
                  </a:cubicBezTo>
                  <a:cubicBezTo>
                    <a:pt x="4356" y="11245"/>
                    <a:pt x="5820" y="11793"/>
                    <a:pt x="7308" y="12162"/>
                  </a:cubicBezTo>
                  <a:cubicBezTo>
                    <a:pt x="8689" y="12495"/>
                    <a:pt x="10106" y="12686"/>
                    <a:pt x="11464" y="13114"/>
                  </a:cubicBezTo>
                  <a:cubicBezTo>
                    <a:pt x="12821" y="13543"/>
                    <a:pt x="14142" y="14234"/>
                    <a:pt x="14988" y="15377"/>
                  </a:cubicBezTo>
                  <a:cubicBezTo>
                    <a:pt x="16845" y="17877"/>
                    <a:pt x="15881" y="21592"/>
                    <a:pt x="17429" y="24282"/>
                  </a:cubicBezTo>
                  <a:cubicBezTo>
                    <a:pt x="18750" y="26580"/>
                    <a:pt x="21643" y="27771"/>
                    <a:pt x="24215" y="27961"/>
                  </a:cubicBezTo>
                  <a:cubicBezTo>
                    <a:pt x="26787" y="29009"/>
                    <a:pt x="30204" y="30128"/>
                    <a:pt x="34478" y="30128"/>
                  </a:cubicBezTo>
                  <a:cubicBezTo>
                    <a:pt x="37348" y="30128"/>
                    <a:pt x="40610" y="29616"/>
                    <a:pt x="44241" y="28223"/>
                  </a:cubicBezTo>
                  <a:cubicBezTo>
                    <a:pt x="46837" y="28045"/>
                    <a:pt x="49754" y="26854"/>
                    <a:pt x="51076" y="24544"/>
                  </a:cubicBezTo>
                  <a:cubicBezTo>
                    <a:pt x="52623" y="21854"/>
                    <a:pt x="51671" y="18139"/>
                    <a:pt x="53516" y="15639"/>
                  </a:cubicBezTo>
                  <a:cubicBezTo>
                    <a:pt x="54374" y="14496"/>
                    <a:pt x="55695" y="13805"/>
                    <a:pt x="57053" y="13376"/>
                  </a:cubicBezTo>
                  <a:cubicBezTo>
                    <a:pt x="58410" y="12948"/>
                    <a:pt x="59827" y="12757"/>
                    <a:pt x="61208" y="12424"/>
                  </a:cubicBezTo>
                  <a:cubicBezTo>
                    <a:pt x="62696" y="12055"/>
                    <a:pt x="64161" y="11507"/>
                    <a:pt x="65387" y="10590"/>
                  </a:cubicBezTo>
                  <a:cubicBezTo>
                    <a:pt x="66601" y="9662"/>
                    <a:pt x="67578" y="8340"/>
                    <a:pt x="67840" y="6828"/>
                  </a:cubicBezTo>
                  <a:cubicBezTo>
                    <a:pt x="68515" y="2947"/>
                    <a:pt x="64923" y="263"/>
                    <a:pt x="61402" y="263"/>
                  </a:cubicBezTo>
                  <a:cubicBezTo>
                    <a:pt x="61013" y="263"/>
                    <a:pt x="60625" y="295"/>
                    <a:pt x="60243" y="363"/>
                  </a:cubicBezTo>
                  <a:cubicBezTo>
                    <a:pt x="58255" y="708"/>
                    <a:pt x="56255" y="1923"/>
                    <a:pt x="55398" y="3792"/>
                  </a:cubicBezTo>
                  <a:cubicBezTo>
                    <a:pt x="54552" y="5649"/>
                    <a:pt x="54921" y="7899"/>
                    <a:pt x="54028" y="9733"/>
                  </a:cubicBezTo>
                  <a:cubicBezTo>
                    <a:pt x="53219" y="11400"/>
                    <a:pt x="51469" y="12460"/>
                    <a:pt x="49683" y="12983"/>
                  </a:cubicBezTo>
                  <a:cubicBezTo>
                    <a:pt x="47897" y="13507"/>
                    <a:pt x="46015" y="13591"/>
                    <a:pt x="44182" y="13888"/>
                  </a:cubicBezTo>
                  <a:cubicBezTo>
                    <a:pt x="39669" y="14615"/>
                    <a:pt x="35931" y="18508"/>
                    <a:pt x="37157" y="23294"/>
                  </a:cubicBezTo>
                  <a:cubicBezTo>
                    <a:pt x="37467" y="24461"/>
                    <a:pt x="37991" y="25449"/>
                    <a:pt x="38705" y="26223"/>
                  </a:cubicBezTo>
                  <a:cubicBezTo>
                    <a:pt x="39443" y="27021"/>
                    <a:pt x="40372" y="27592"/>
                    <a:pt x="41420" y="27926"/>
                  </a:cubicBezTo>
                  <a:cubicBezTo>
                    <a:pt x="38893" y="28650"/>
                    <a:pt x="36574" y="28934"/>
                    <a:pt x="34468" y="28934"/>
                  </a:cubicBezTo>
                  <a:cubicBezTo>
                    <a:pt x="31551" y="28934"/>
                    <a:pt x="29041" y="28389"/>
                    <a:pt x="26954" y="27711"/>
                  </a:cubicBezTo>
                  <a:cubicBezTo>
                    <a:pt x="28061" y="27390"/>
                    <a:pt x="29037" y="26795"/>
                    <a:pt x="29799" y="25961"/>
                  </a:cubicBezTo>
                  <a:cubicBezTo>
                    <a:pt x="30514" y="25187"/>
                    <a:pt x="31049" y="24199"/>
                    <a:pt x="31347" y="23032"/>
                  </a:cubicBezTo>
                  <a:cubicBezTo>
                    <a:pt x="32573" y="18246"/>
                    <a:pt x="28835" y="14353"/>
                    <a:pt x="24334" y="13626"/>
                  </a:cubicBezTo>
                  <a:cubicBezTo>
                    <a:pt x="22489" y="13329"/>
                    <a:pt x="20608" y="13245"/>
                    <a:pt x="18822" y="12721"/>
                  </a:cubicBezTo>
                  <a:cubicBezTo>
                    <a:pt x="17036" y="12198"/>
                    <a:pt x="15297" y="11138"/>
                    <a:pt x="14476" y="9471"/>
                  </a:cubicBezTo>
                  <a:cubicBezTo>
                    <a:pt x="13595" y="7638"/>
                    <a:pt x="13952" y="5387"/>
                    <a:pt x="13107" y="3530"/>
                  </a:cubicBezTo>
                  <a:cubicBezTo>
                    <a:pt x="12249" y="1661"/>
                    <a:pt x="10249" y="446"/>
                    <a:pt x="8273" y="101"/>
                  </a:cubicBezTo>
                  <a:cubicBezTo>
                    <a:pt x="7891" y="33"/>
                    <a:pt x="7503" y="1"/>
                    <a:pt x="711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894510" y="1818601"/>
              <a:ext cx="1056690" cy="464685"/>
            </a:xfrm>
            <a:custGeom>
              <a:avLst/>
              <a:gdLst/>
              <a:ahLst/>
              <a:cxnLst/>
              <a:rect l="l" t="t" r="r" b="b"/>
              <a:pathLst>
                <a:path w="101022" h="44425" extrusionOk="0">
                  <a:moveTo>
                    <a:pt x="10500" y="1"/>
                  </a:moveTo>
                  <a:cubicBezTo>
                    <a:pt x="5303" y="1"/>
                    <a:pt x="1" y="3961"/>
                    <a:pt x="999" y="9682"/>
                  </a:cubicBezTo>
                  <a:cubicBezTo>
                    <a:pt x="1380" y="11909"/>
                    <a:pt x="2809" y="13861"/>
                    <a:pt x="4607" y="15218"/>
                  </a:cubicBezTo>
                  <a:cubicBezTo>
                    <a:pt x="6416" y="16588"/>
                    <a:pt x="8583" y="17397"/>
                    <a:pt x="10774" y="17933"/>
                  </a:cubicBezTo>
                  <a:cubicBezTo>
                    <a:pt x="12810" y="18421"/>
                    <a:pt x="14894" y="18707"/>
                    <a:pt x="16894" y="19338"/>
                  </a:cubicBezTo>
                  <a:cubicBezTo>
                    <a:pt x="18894" y="19969"/>
                    <a:pt x="20847" y="20993"/>
                    <a:pt x="22097" y="22672"/>
                  </a:cubicBezTo>
                  <a:cubicBezTo>
                    <a:pt x="24835" y="26363"/>
                    <a:pt x="23419" y="31828"/>
                    <a:pt x="25705" y="35816"/>
                  </a:cubicBezTo>
                  <a:cubicBezTo>
                    <a:pt x="27645" y="39198"/>
                    <a:pt x="31908" y="40948"/>
                    <a:pt x="35706" y="41234"/>
                  </a:cubicBezTo>
                  <a:cubicBezTo>
                    <a:pt x="39492" y="42769"/>
                    <a:pt x="44540" y="44424"/>
                    <a:pt x="50839" y="44424"/>
                  </a:cubicBezTo>
                  <a:cubicBezTo>
                    <a:pt x="55077" y="44424"/>
                    <a:pt x="59887" y="43662"/>
                    <a:pt x="65245" y="41626"/>
                  </a:cubicBezTo>
                  <a:cubicBezTo>
                    <a:pt x="69055" y="41353"/>
                    <a:pt x="73353" y="39602"/>
                    <a:pt x="75306" y="36197"/>
                  </a:cubicBezTo>
                  <a:cubicBezTo>
                    <a:pt x="77592" y="32221"/>
                    <a:pt x="76187" y="26744"/>
                    <a:pt x="78914" y="23065"/>
                  </a:cubicBezTo>
                  <a:cubicBezTo>
                    <a:pt x="80164" y="21386"/>
                    <a:pt x="82116" y="20350"/>
                    <a:pt x="84117" y="19719"/>
                  </a:cubicBezTo>
                  <a:cubicBezTo>
                    <a:pt x="86117" y="19088"/>
                    <a:pt x="88212" y="18814"/>
                    <a:pt x="90236" y="18314"/>
                  </a:cubicBezTo>
                  <a:cubicBezTo>
                    <a:pt x="92439" y="17778"/>
                    <a:pt x="94606" y="16969"/>
                    <a:pt x="96404" y="15611"/>
                  </a:cubicBezTo>
                  <a:cubicBezTo>
                    <a:pt x="98214" y="14254"/>
                    <a:pt x="99630" y="12290"/>
                    <a:pt x="100023" y="10063"/>
                  </a:cubicBezTo>
                  <a:cubicBezTo>
                    <a:pt x="101022" y="4342"/>
                    <a:pt x="95710" y="382"/>
                    <a:pt x="90510" y="382"/>
                  </a:cubicBezTo>
                  <a:cubicBezTo>
                    <a:pt x="89943" y="382"/>
                    <a:pt x="89376" y="429"/>
                    <a:pt x="88820" y="526"/>
                  </a:cubicBezTo>
                  <a:cubicBezTo>
                    <a:pt x="85903" y="1038"/>
                    <a:pt x="82950" y="2824"/>
                    <a:pt x="81688" y="5598"/>
                  </a:cubicBezTo>
                  <a:cubicBezTo>
                    <a:pt x="80438" y="8325"/>
                    <a:pt x="80973" y="11635"/>
                    <a:pt x="79664" y="14349"/>
                  </a:cubicBezTo>
                  <a:cubicBezTo>
                    <a:pt x="78461" y="16814"/>
                    <a:pt x="75889" y="18362"/>
                    <a:pt x="73258" y="19136"/>
                  </a:cubicBezTo>
                  <a:cubicBezTo>
                    <a:pt x="70627" y="19910"/>
                    <a:pt x="67853" y="20040"/>
                    <a:pt x="65138" y="20481"/>
                  </a:cubicBezTo>
                  <a:cubicBezTo>
                    <a:pt x="58494" y="21553"/>
                    <a:pt x="52982" y="27291"/>
                    <a:pt x="54792" y="34340"/>
                  </a:cubicBezTo>
                  <a:cubicBezTo>
                    <a:pt x="55244" y="36066"/>
                    <a:pt x="56030" y="37519"/>
                    <a:pt x="57078" y="38662"/>
                  </a:cubicBezTo>
                  <a:cubicBezTo>
                    <a:pt x="58161" y="39841"/>
                    <a:pt x="59518" y="40686"/>
                    <a:pt x="61078" y="41174"/>
                  </a:cubicBezTo>
                  <a:cubicBezTo>
                    <a:pt x="57347" y="42243"/>
                    <a:pt x="53925" y="42662"/>
                    <a:pt x="50819" y="42662"/>
                  </a:cubicBezTo>
                  <a:cubicBezTo>
                    <a:pt x="46520" y="42662"/>
                    <a:pt x="42824" y="41860"/>
                    <a:pt x="39742" y="40864"/>
                  </a:cubicBezTo>
                  <a:cubicBezTo>
                    <a:pt x="41373" y="40388"/>
                    <a:pt x="42814" y="39507"/>
                    <a:pt x="43945" y="38281"/>
                  </a:cubicBezTo>
                  <a:cubicBezTo>
                    <a:pt x="44993" y="37126"/>
                    <a:pt x="45779" y="35673"/>
                    <a:pt x="46219" y="33959"/>
                  </a:cubicBezTo>
                  <a:cubicBezTo>
                    <a:pt x="48041" y="26910"/>
                    <a:pt x="42516" y="21172"/>
                    <a:pt x="35873" y="20100"/>
                  </a:cubicBezTo>
                  <a:cubicBezTo>
                    <a:pt x="33158" y="19659"/>
                    <a:pt x="30384" y="19529"/>
                    <a:pt x="27752" y="18755"/>
                  </a:cubicBezTo>
                  <a:cubicBezTo>
                    <a:pt x="25121" y="17981"/>
                    <a:pt x="22549" y="16433"/>
                    <a:pt x="21347" y="13956"/>
                  </a:cubicBezTo>
                  <a:cubicBezTo>
                    <a:pt x="20037" y="11254"/>
                    <a:pt x="20573" y="7944"/>
                    <a:pt x="19323" y="5205"/>
                  </a:cubicBezTo>
                  <a:cubicBezTo>
                    <a:pt x="18073" y="2443"/>
                    <a:pt x="15120" y="657"/>
                    <a:pt x="12191" y="145"/>
                  </a:cubicBezTo>
                  <a:cubicBezTo>
                    <a:pt x="11634" y="48"/>
                    <a:pt x="11068" y="1"/>
                    <a:pt x="1050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390157" y="1352074"/>
              <a:ext cx="55564" cy="127267"/>
            </a:xfrm>
            <a:custGeom>
              <a:avLst/>
              <a:gdLst/>
              <a:ahLst/>
              <a:cxnLst/>
              <a:rect l="l" t="t" r="r" b="b"/>
              <a:pathLst>
                <a:path w="5312" h="12167" extrusionOk="0">
                  <a:moveTo>
                    <a:pt x="2395" y="0"/>
                  </a:moveTo>
                  <a:cubicBezTo>
                    <a:pt x="1901" y="0"/>
                    <a:pt x="1418" y="194"/>
                    <a:pt x="1061" y="646"/>
                  </a:cubicBezTo>
                  <a:cubicBezTo>
                    <a:pt x="739" y="1038"/>
                    <a:pt x="620" y="1574"/>
                    <a:pt x="656" y="2086"/>
                  </a:cubicBezTo>
                  <a:cubicBezTo>
                    <a:pt x="691" y="2586"/>
                    <a:pt x="882" y="3074"/>
                    <a:pt x="1120" y="3527"/>
                  </a:cubicBezTo>
                  <a:cubicBezTo>
                    <a:pt x="1334" y="3955"/>
                    <a:pt x="1608" y="4348"/>
                    <a:pt x="1799" y="4777"/>
                  </a:cubicBezTo>
                  <a:cubicBezTo>
                    <a:pt x="1989" y="5218"/>
                    <a:pt x="2108" y="5694"/>
                    <a:pt x="2001" y="6158"/>
                  </a:cubicBezTo>
                  <a:cubicBezTo>
                    <a:pt x="1787" y="7182"/>
                    <a:pt x="644" y="7754"/>
                    <a:pt x="310" y="8730"/>
                  </a:cubicBezTo>
                  <a:cubicBezTo>
                    <a:pt x="1" y="9635"/>
                    <a:pt x="322" y="10623"/>
                    <a:pt x="941" y="11302"/>
                  </a:cubicBezTo>
                  <a:cubicBezTo>
                    <a:pt x="1414" y="11823"/>
                    <a:pt x="2060" y="12167"/>
                    <a:pt x="2742" y="12167"/>
                  </a:cubicBezTo>
                  <a:cubicBezTo>
                    <a:pt x="3056" y="12167"/>
                    <a:pt x="3377" y="12094"/>
                    <a:pt x="3692" y="11933"/>
                  </a:cubicBezTo>
                  <a:cubicBezTo>
                    <a:pt x="5156" y="11194"/>
                    <a:pt x="5311" y="9397"/>
                    <a:pt x="4501" y="8111"/>
                  </a:cubicBezTo>
                  <a:cubicBezTo>
                    <a:pt x="4168" y="7587"/>
                    <a:pt x="3775" y="7099"/>
                    <a:pt x="3513" y="6539"/>
                  </a:cubicBezTo>
                  <a:cubicBezTo>
                    <a:pt x="3251" y="5980"/>
                    <a:pt x="3132" y="5301"/>
                    <a:pt x="3370" y="4729"/>
                  </a:cubicBezTo>
                  <a:cubicBezTo>
                    <a:pt x="3632" y="4110"/>
                    <a:pt x="4275" y="3705"/>
                    <a:pt x="4549" y="3086"/>
                  </a:cubicBezTo>
                  <a:cubicBezTo>
                    <a:pt x="4835" y="2455"/>
                    <a:pt x="4692" y="1693"/>
                    <a:pt x="4347" y="1122"/>
                  </a:cubicBezTo>
                  <a:cubicBezTo>
                    <a:pt x="3936" y="452"/>
                    <a:pt x="3152" y="0"/>
                    <a:pt x="239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186512" y="1673175"/>
              <a:ext cx="443786" cy="195142"/>
            </a:xfrm>
            <a:custGeom>
              <a:avLst/>
              <a:gdLst/>
              <a:ahLst/>
              <a:cxnLst/>
              <a:rect l="l" t="t" r="r" b="b"/>
              <a:pathLst>
                <a:path w="42427" h="18656" extrusionOk="0">
                  <a:moveTo>
                    <a:pt x="4425" y="0"/>
                  </a:moveTo>
                  <a:cubicBezTo>
                    <a:pt x="2234" y="0"/>
                    <a:pt x="0" y="1661"/>
                    <a:pt x="420" y="4071"/>
                  </a:cubicBezTo>
                  <a:cubicBezTo>
                    <a:pt x="575" y="4999"/>
                    <a:pt x="1170" y="5821"/>
                    <a:pt x="1932" y="6392"/>
                  </a:cubicBezTo>
                  <a:cubicBezTo>
                    <a:pt x="2694" y="6964"/>
                    <a:pt x="3599" y="7309"/>
                    <a:pt x="4516" y="7535"/>
                  </a:cubicBezTo>
                  <a:cubicBezTo>
                    <a:pt x="5373" y="7738"/>
                    <a:pt x="6254" y="7857"/>
                    <a:pt x="7087" y="8119"/>
                  </a:cubicBezTo>
                  <a:cubicBezTo>
                    <a:pt x="7933" y="8393"/>
                    <a:pt x="8754" y="8821"/>
                    <a:pt x="9278" y="9524"/>
                  </a:cubicBezTo>
                  <a:cubicBezTo>
                    <a:pt x="10421" y="11072"/>
                    <a:pt x="9838" y="13370"/>
                    <a:pt x="10790" y="15048"/>
                  </a:cubicBezTo>
                  <a:cubicBezTo>
                    <a:pt x="11612" y="16465"/>
                    <a:pt x="13398" y="17203"/>
                    <a:pt x="14993" y="17322"/>
                  </a:cubicBezTo>
                  <a:cubicBezTo>
                    <a:pt x="16577" y="17965"/>
                    <a:pt x="18708" y="18656"/>
                    <a:pt x="21351" y="18656"/>
                  </a:cubicBezTo>
                  <a:cubicBezTo>
                    <a:pt x="23125" y="18656"/>
                    <a:pt x="25149" y="18346"/>
                    <a:pt x="27399" y="17489"/>
                  </a:cubicBezTo>
                  <a:cubicBezTo>
                    <a:pt x="28995" y="17370"/>
                    <a:pt x="30805" y="16632"/>
                    <a:pt x="31626" y="15203"/>
                  </a:cubicBezTo>
                  <a:cubicBezTo>
                    <a:pt x="32579" y="13536"/>
                    <a:pt x="31995" y="11238"/>
                    <a:pt x="33138" y="9690"/>
                  </a:cubicBezTo>
                  <a:cubicBezTo>
                    <a:pt x="33662" y="8988"/>
                    <a:pt x="34484" y="8548"/>
                    <a:pt x="35329" y="8286"/>
                  </a:cubicBezTo>
                  <a:cubicBezTo>
                    <a:pt x="36162" y="8024"/>
                    <a:pt x="37043" y="7905"/>
                    <a:pt x="37901" y="7690"/>
                  </a:cubicBezTo>
                  <a:cubicBezTo>
                    <a:pt x="38818" y="7464"/>
                    <a:pt x="39722" y="7131"/>
                    <a:pt x="40484" y="6559"/>
                  </a:cubicBezTo>
                  <a:cubicBezTo>
                    <a:pt x="41246" y="5988"/>
                    <a:pt x="41842" y="5166"/>
                    <a:pt x="42008" y="4226"/>
                  </a:cubicBezTo>
                  <a:cubicBezTo>
                    <a:pt x="42427" y="1823"/>
                    <a:pt x="40197" y="164"/>
                    <a:pt x="38018" y="164"/>
                  </a:cubicBezTo>
                  <a:cubicBezTo>
                    <a:pt x="37779" y="164"/>
                    <a:pt x="37540" y="184"/>
                    <a:pt x="37305" y="225"/>
                  </a:cubicBezTo>
                  <a:cubicBezTo>
                    <a:pt x="36067" y="439"/>
                    <a:pt x="34829" y="1189"/>
                    <a:pt x="34305" y="2356"/>
                  </a:cubicBezTo>
                  <a:cubicBezTo>
                    <a:pt x="33781" y="3499"/>
                    <a:pt x="34007" y="4892"/>
                    <a:pt x="33448" y="6023"/>
                  </a:cubicBezTo>
                  <a:cubicBezTo>
                    <a:pt x="32948" y="7059"/>
                    <a:pt x="31876" y="7714"/>
                    <a:pt x="30769" y="8036"/>
                  </a:cubicBezTo>
                  <a:cubicBezTo>
                    <a:pt x="29662" y="8369"/>
                    <a:pt x="28495" y="8417"/>
                    <a:pt x="27352" y="8607"/>
                  </a:cubicBezTo>
                  <a:cubicBezTo>
                    <a:pt x="24566" y="9059"/>
                    <a:pt x="22244" y="11465"/>
                    <a:pt x="23006" y="14429"/>
                  </a:cubicBezTo>
                  <a:cubicBezTo>
                    <a:pt x="23197" y="15144"/>
                    <a:pt x="23530" y="15763"/>
                    <a:pt x="23970" y="16239"/>
                  </a:cubicBezTo>
                  <a:cubicBezTo>
                    <a:pt x="24423" y="16739"/>
                    <a:pt x="24994" y="17096"/>
                    <a:pt x="25649" y="17299"/>
                  </a:cubicBezTo>
                  <a:cubicBezTo>
                    <a:pt x="24082" y="17743"/>
                    <a:pt x="22647" y="17917"/>
                    <a:pt x="21343" y="17917"/>
                  </a:cubicBezTo>
                  <a:cubicBezTo>
                    <a:pt x="19537" y="17917"/>
                    <a:pt x="17984" y="17583"/>
                    <a:pt x="16684" y="17168"/>
                  </a:cubicBezTo>
                  <a:cubicBezTo>
                    <a:pt x="17374" y="16965"/>
                    <a:pt x="17982" y="16596"/>
                    <a:pt x="18446" y="16084"/>
                  </a:cubicBezTo>
                  <a:cubicBezTo>
                    <a:pt x="18886" y="15596"/>
                    <a:pt x="19220" y="14989"/>
                    <a:pt x="19410" y="14262"/>
                  </a:cubicBezTo>
                  <a:cubicBezTo>
                    <a:pt x="20172" y="11298"/>
                    <a:pt x="17851" y="8893"/>
                    <a:pt x="15065" y="8440"/>
                  </a:cubicBezTo>
                  <a:cubicBezTo>
                    <a:pt x="13922" y="8262"/>
                    <a:pt x="12755" y="8202"/>
                    <a:pt x="11647" y="7881"/>
                  </a:cubicBezTo>
                  <a:cubicBezTo>
                    <a:pt x="10552" y="7559"/>
                    <a:pt x="9469" y="6904"/>
                    <a:pt x="8969" y="5869"/>
                  </a:cubicBezTo>
                  <a:cubicBezTo>
                    <a:pt x="8409" y="4726"/>
                    <a:pt x="8635" y="3344"/>
                    <a:pt x="8111" y="2190"/>
                  </a:cubicBezTo>
                  <a:cubicBezTo>
                    <a:pt x="7587" y="1023"/>
                    <a:pt x="6349" y="285"/>
                    <a:pt x="5123" y="58"/>
                  </a:cubicBezTo>
                  <a:cubicBezTo>
                    <a:pt x="4893" y="19"/>
                    <a:pt x="4659" y="0"/>
                    <a:pt x="44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234858" y="1566672"/>
              <a:ext cx="363516" cy="159923"/>
            </a:xfrm>
            <a:custGeom>
              <a:avLst/>
              <a:gdLst/>
              <a:ahLst/>
              <a:cxnLst/>
              <a:rect l="l" t="t" r="r" b="b"/>
              <a:pathLst>
                <a:path w="34753" h="15289" extrusionOk="0">
                  <a:moveTo>
                    <a:pt x="3622" y="1"/>
                  </a:moveTo>
                  <a:cubicBezTo>
                    <a:pt x="1834" y="1"/>
                    <a:pt x="1" y="1367"/>
                    <a:pt x="334" y="3335"/>
                  </a:cubicBezTo>
                  <a:cubicBezTo>
                    <a:pt x="477" y="4097"/>
                    <a:pt x="965" y="4775"/>
                    <a:pt x="1584" y="5240"/>
                  </a:cubicBezTo>
                  <a:cubicBezTo>
                    <a:pt x="2203" y="5704"/>
                    <a:pt x="2954" y="5990"/>
                    <a:pt x="3704" y="6168"/>
                  </a:cubicBezTo>
                  <a:cubicBezTo>
                    <a:pt x="4406" y="6347"/>
                    <a:pt x="5120" y="6442"/>
                    <a:pt x="5811" y="6657"/>
                  </a:cubicBezTo>
                  <a:cubicBezTo>
                    <a:pt x="6502" y="6871"/>
                    <a:pt x="7168" y="7228"/>
                    <a:pt x="7597" y="7811"/>
                  </a:cubicBezTo>
                  <a:cubicBezTo>
                    <a:pt x="8538" y="9074"/>
                    <a:pt x="8061" y="10955"/>
                    <a:pt x="8847" y="12324"/>
                  </a:cubicBezTo>
                  <a:cubicBezTo>
                    <a:pt x="9514" y="13491"/>
                    <a:pt x="10978" y="14086"/>
                    <a:pt x="12288" y="14193"/>
                  </a:cubicBezTo>
                  <a:cubicBezTo>
                    <a:pt x="13586" y="14717"/>
                    <a:pt x="15324" y="15289"/>
                    <a:pt x="17491" y="15289"/>
                  </a:cubicBezTo>
                  <a:cubicBezTo>
                    <a:pt x="18944" y="15289"/>
                    <a:pt x="20599" y="15027"/>
                    <a:pt x="22444" y="14324"/>
                  </a:cubicBezTo>
                  <a:cubicBezTo>
                    <a:pt x="23754" y="14229"/>
                    <a:pt x="25230" y="13634"/>
                    <a:pt x="25909" y="12455"/>
                  </a:cubicBezTo>
                  <a:cubicBezTo>
                    <a:pt x="26695" y="11086"/>
                    <a:pt x="26206" y="9205"/>
                    <a:pt x="27147" y="7942"/>
                  </a:cubicBezTo>
                  <a:cubicBezTo>
                    <a:pt x="27576" y="7359"/>
                    <a:pt x="28254" y="7002"/>
                    <a:pt x="28933" y="6788"/>
                  </a:cubicBezTo>
                  <a:cubicBezTo>
                    <a:pt x="29624" y="6573"/>
                    <a:pt x="30338" y="6478"/>
                    <a:pt x="31040" y="6299"/>
                  </a:cubicBezTo>
                  <a:cubicBezTo>
                    <a:pt x="31802" y="6121"/>
                    <a:pt x="32541" y="5847"/>
                    <a:pt x="33160" y="5371"/>
                  </a:cubicBezTo>
                  <a:cubicBezTo>
                    <a:pt x="33779" y="4906"/>
                    <a:pt x="34279" y="4228"/>
                    <a:pt x="34410" y="3466"/>
                  </a:cubicBezTo>
                  <a:cubicBezTo>
                    <a:pt x="34753" y="1504"/>
                    <a:pt x="32934" y="140"/>
                    <a:pt x="31142" y="140"/>
                  </a:cubicBezTo>
                  <a:cubicBezTo>
                    <a:pt x="30944" y="140"/>
                    <a:pt x="30747" y="157"/>
                    <a:pt x="30552" y="192"/>
                  </a:cubicBezTo>
                  <a:cubicBezTo>
                    <a:pt x="29552" y="358"/>
                    <a:pt x="28528" y="977"/>
                    <a:pt x="28100" y="1930"/>
                  </a:cubicBezTo>
                  <a:cubicBezTo>
                    <a:pt x="27671" y="2870"/>
                    <a:pt x="27861" y="4013"/>
                    <a:pt x="27409" y="4942"/>
                  </a:cubicBezTo>
                  <a:cubicBezTo>
                    <a:pt x="26992" y="5787"/>
                    <a:pt x="26111" y="6323"/>
                    <a:pt x="25206" y="6585"/>
                  </a:cubicBezTo>
                  <a:cubicBezTo>
                    <a:pt x="24290" y="6859"/>
                    <a:pt x="23337" y="6895"/>
                    <a:pt x="22408" y="7049"/>
                  </a:cubicBezTo>
                  <a:cubicBezTo>
                    <a:pt x="20122" y="7419"/>
                    <a:pt x="18229" y="9395"/>
                    <a:pt x="18848" y="11812"/>
                  </a:cubicBezTo>
                  <a:cubicBezTo>
                    <a:pt x="19003" y="12407"/>
                    <a:pt x="19277" y="12907"/>
                    <a:pt x="19634" y="13300"/>
                  </a:cubicBezTo>
                  <a:cubicBezTo>
                    <a:pt x="20003" y="13717"/>
                    <a:pt x="20480" y="14003"/>
                    <a:pt x="21015" y="14169"/>
                  </a:cubicBezTo>
                  <a:cubicBezTo>
                    <a:pt x="19734" y="14533"/>
                    <a:pt x="18559" y="14676"/>
                    <a:pt x="17491" y="14676"/>
                  </a:cubicBezTo>
                  <a:cubicBezTo>
                    <a:pt x="16010" y="14676"/>
                    <a:pt x="14735" y="14401"/>
                    <a:pt x="13669" y="14062"/>
                  </a:cubicBezTo>
                  <a:cubicBezTo>
                    <a:pt x="14229" y="13896"/>
                    <a:pt x="14729" y="13598"/>
                    <a:pt x="15110" y="13169"/>
                  </a:cubicBezTo>
                  <a:cubicBezTo>
                    <a:pt x="15479" y="12776"/>
                    <a:pt x="15741" y="12276"/>
                    <a:pt x="15896" y="11681"/>
                  </a:cubicBezTo>
                  <a:cubicBezTo>
                    <a:pt x="16527" y="9264"/>
                    <a:pt x="14622" y="7288"/>
                    <a:pt x="12336" y="6919"/>
                  </a:cubicBezTo>
                  <a:cubicBezTo>
                    <a:pt x="11407" y="6764"/>
                    <a:pt x="10454" y="6728"/>
                    <a:pt x="9550" y="6454"/>
                  </a:cubicBezTo>
                  <a:cubicBezTo>
                    <a:pt x="8645" y="6192"/>
                    <a:pt x="7752" y="5656"/>
                    <a:pt x="7347" y="4811"/>
                  </a:cubicBezTo>
                  <a:cubicBezTo>
                    <a:pt x="6894" y="3871"/>
                    <a:pt x="7073" y="2739"/>
                    <a:pt x="6644" y="1799"/>
                  </a:cubicBezTo>
                  <a:cubicBezTo>
                    <a:pt x="6216" y="846"/>
                    <a:pt x="5204" y="227"/>
                    <a:pt x="4192" y="49"/>
                  </a:cubicBezTo>
                  <a:cubicBezTo>
                    <a:pt x="4004" y="16"/>
                    <a:pt x="3813" y="1"/>
                    <a:pt x="362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6272420" y="1485931"/>
              <a:ext cx="290432" cy="127706"/>
            </a:xfrm>
            <a:custGeom>
              <a:avLst/>
              <a:gdLst/>
              <a:ahLst/>
              <a:cxnLst/>
              <a:rect l="l" t="t" r="r" b="b"/>
              <a:pathLst>
                <a:path w="27766" h="12209" extrusionOk="0">
                  <a:moveTo>
                    <a:pt x="2883" y="0"/>
                  </a:moveTo>
                  <a:cubicBezTo>
                    <a:pt x="1460" y="0"/>
                    <a:pt x="1" y="1084"/>
                    <a:pt x="279" y="2660"/>
                  </a:cubicBezTo>
                  <a:cubicBezTo>
                    <a:pt x="386" y="3267"/>
                    <a:pt x="779" y="3803"/>
                    <a:pt x="1268" y="4184"/>
                  </a:cubicBezTo>
                  <a:cubicBezTo>
                    <a:pt x="1768" y="4553"/>
                    <a:pt x="2363" y="4779"/>
                    <a:pt x="2970" y="4922"/>
                  </a:cubicBezTo>
                  <a:cubicBezTo>
                    <a:pt x="3530" y="5065"/>
                    <a:pt x="4101" y="5136"/>
                    <a:pt x="4649" y="5315"/>
                  </a:cubicBezTo>
                  <a:cubicBezTo>
                    <a:pt x="5197" y="5482"/>
                    <a:pt x="5732" y="5767"/>
                    <a:pt x="6078" y="6232"/>
                  </a:cubicBezTo>
                  <a:cubicBezTo>
                    <a:pt x="6828" y="7244"/>
                    <a:pt x="6447" y="8744"/>
                    <a:pt x="7066" y="9839"/>
                  </a:cubicBezTo>
                  <a:cubicBezTo>
                    <a:pt x="7602" y="10768"/>
                    <a:pt x="8780" y="11256"/>
                    <a:pt x="9816" y="11328"/>
                  </a:cubicBezTo>
                  <a:cubicBezTo>
                    <a:pt x="10852" y="11756"/>
                    <a:pt x="12245" y="12209"/>
                    <a:pt x="13971" y="12209"/>
                  </a:cubicBezTo>
                  <a:cubicBezTo>
                    <a:pt x="15138" y="12209"/>
                    <a:pt x="16460" y="11994"/>
                    <a:pt x="17936" y="11435"/>
                  </a:cubicBezTo>
                  <a:cubicBezTo>
                    <a:pt x="18984" y="11363"/>
                    <a:pt x="20163" y="10887"/>
                    <a:pt x="20699" y="9946"/>
                  </a:cubicBezTo>
                  <a:cubicBezTo>
                    <a:pt x="21330" y="8851"/>
                    <a:pt x="20937" y="7351"/>
                    <a:pt x="21699" y="6339"/>
                  </a:cubicBezTo>
                  <a:cubicBezTo>
                    <a:pt x="22032" y="5875"/>
                    <a:pt x="22568" y="5589"/>
                    <a:pt x="23127" y="5422"/>
                  </a:cubicBezTo>
                  <a:cubicBezTo>
                    <a:pt x="23675" y="5244"/>
                    <a:pt x="24247" y="5172"/>
                    <a:pt x="24806" y="5029"/>
                  </a:cubicBezTo>
                  <a:cubicBezTo>
                    <a:pt x="25413" y="4886"/>
                    <a:pt x="26009" y="4660"/>
                    <a:pt x="26497" y="4291"/>
                  </a:cubicBezTo>
                  <a:cubicBezTo>
                    <a:pt x="26997" y="3910"/>
                    <a:pt x="27390" y="3374"/>
                    <a:pt x="27497" y="2767"/>
                  </a:cubicBezTo>
                  <a:cubicBezTo>
                    <a:pt x="27765" y="1191"/>
                    <a:pt x="26314" y="107"/>
                    <a:pt x="24884" y="107"/>
                  </a:cubicBezTo>
                  <a:cubicBezTo>
                    <a:pt x="24726" y="107"/>
                    <a:pt x="24568" y="120"/>
                    <a:pt x="24413" y="148"/>
                  </a:cubicBezTo>
                  <a:cubicBezTo>
                    <a:pt x="23616" y="291"/>
                    <a:pt x="22806" y="779"/>
                    <a:pt x="22461" y="1541"/>
                  </a:cubicBezTo>
                  <a:cubicBezTo>
                    <a:pt x="22115" y="2291"/>
                    <a:pt x="22258" y="3196"/>
                    <a:pt x="21901" y="3946"/>
                  </a:cubicBezTo>
                  <a:cubicBezTo>
                    <a:pt x="21568" y="4624"/>
                    <a:pt x="20865" y="5041"/>
                    <a:pt x="20139" y="5255"/>
                  </a:cubicBezTo>
                  <a:cubicBezTo>
                    <a:pt x="19413" y="5470"/>
                    <a:pt x="18651" y="5505"/>
                    <a:pt x="17912" y="5625"/>
                  </a:cubicBezTo>
                  <a:cubicBezTo>
                    <a:pt x="16079" y="5922"/>
                    <a:pt x="14567" y="7494"/>
                    <a:pt x="15067" y="9435"/>
                  </a:cubicBezTo>
                  <a:cubicBezTo>
                    <a:pt x="15186" y="9911"/>
                    <a:pt x="15400" y="10304"/>
                    <a:pt x="15686" y="10625"/>
                  </a:cubicBezTo>
                  <a:cubicBezTo>
                    <a:pt x="15984" y="10947"/>
                    <a:pt x="16365" y="11185"/>
                    <a:pt x="16793" y="11316"/>
                  </a:cubicBezTo>
                  <a:cubicBezTo>
                    <a:pt x="15772" y="11610"/>
                    <a:pt x="14835" y="11724"/>
                    <a:pt x="13982" y="11724"/>
                  </a:cubicBezTo>
                  <a:cubicBezTo>
                    <a:pt x="12796" y="11724"/>
                    <a:pt x="11775" y="11502"/>
                    <a:pt x="10923" y="11232"/>
                  </a:cubicBezTo>
                  <a:cubicBezTo>
                    <a:pt x="11376" y="11101"/>
                    <a:pt x="11769" y="10851"/>
                    <a:pt x="12078" y="10518"/>
                  </a:cubicBezTo>
                  <a:cubicBezTo>
                    <a:pt x="12364" y="10197"/>
                    <a:pt x="12590" y="9804"/>
                    <a:pt x="12709" y="9327"/>
                  </a:cubicBezTo>
                  <a:cubicBezTo>
                    <a:pt x="13209" y="7399"/>
                    <a:pt x="11685" y="5815"/>
                    <a:pt x="9864" y="5517"/>
                  </a:cubicBezTo>
                  <a:cubicBezTo>
                    <a:pt x="9114" y="5398"/>
                    <a:pt x="8352" y="5363"/>
                    <a:pt x="7637" y="5148"/>
                  </a:cubicBezTo>
                  <a:cubicBezTo>
                    <a:pt x="6911" y="4934"/>
                    <a:pt x="6209" y="4517"/>
                    <a:pt x="5875" y="3839"/>
                  </a:cubicBezTo>
                  <a:cubicBezTo>
                    <a:pt x="5506" y="3088"/>
                    <a:pt x="5661" y="2184"/>
                    <a:pt x="5316" y="1434"/>
                  </a:cubicBezTo>
                  <a:cubicBezTo>
                    <a:pt x="4970" y="672"/>
                    <a:pt x="4161" y="183"/>
                    <a:pt x="3351" y="40"/>
                  </a:cubicBezTo>
                  <a:cubicBezTo>
                    <a:pt x="3197" y="13"/>
                    <a:pt x="3040" y="0"/>
                    <a:pt x="2883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6319887" y="1450304"/>
              <a:ext cx="197464" cy="86870"/>
            </a:xfrm>
            <a:custGeom>
              <a:avLst/>
              <a:gdLst/>
              <a:ahLst/>
              <a:cxnLst/>
              <a:rect l="l" t="t" r="r" b="b"/>
              <a:pathLst>
                <a:path w="18878" h="8305" extrusionOk="0">
                  <a:moveTo>
                    <a:pt x="1954" y="1"/>
                  </a:moveTo>
                  <a:cubicBezTo>
                    <a:pt x="984" y="1"/>
                    <a:pt x="0" y="743"/>
                    <a:pt x="182" y="1803"/>
                  </a:cubicBezTo>
                  <a:cubicBezTo>
                    <a:pt x="254" y="2220"/>
                    <a:pt x="516" y="2589"/>
                    <a:pt x="861" y="2839"/>
                  </a:cubicBezTo>
                  <a:cubicBezTo>
                    <a:pt x="1194" y="3101"/>
                    <a:pt x="1599" y="3244"/>
                    <a:pt x="2004" y="3351"/>
                  </a:cubicBezTo>
                  <a:cubicBezTo>
                    <a:pt x="2385" y="3446"/>
                    <a:pt x="2778" y="3494"/>
                    <a:pt x="3159" y="3613"/>
                  </a:cubicBezTo>
                  <a:cubicBezTo>
                    <a:pt x="3528" y="3732"/>
                    <a:pt x="3897" y="3923"/>
                    <a:pt x="4123" y="4232"/>
                  </a:cubicBezTo>
                  <a:cubicBezTo>
                    <a:pt x="4635" y="4923"/>
                    <a:pt x="4373" y="5947"/>
                    <a:pt x="4802" y="6685"/>
                  </a:cubicBezTo>
                  <a:cubicBezTo>
                    <a:pt x="5159" y="7328"/>
                    <a:pt x="5957" y="7649"/>
                    <a:pt x="6671" y="7709"/>
                  </a:cubicBezTo>
                  <a:cubicBezTo>
                    <a:pt x="7374" y="7995"/>
                    <a:pt x="8314" y="8304"/>
                    <a:pt x="9493" y="8304"/>
                  </a:cubicBezTo>
                  <a:cubicBezTo>
                    <a:pt x="10291" y="8304"/>
                    <a:pt x="11184" y="8161"/>
                    <a:pt x="12184" y="7780"/>
                  </a:cubicBezTo>
                  <a:cubicBezTo>
                    <a:pt x="12898" y="7721"/>
                    <a:pt x="13708" y="7399"/>
                    <a:pt x="14065" y="6756"/>
                  </a:cubicBezTo>
                  <a:cubicBezTo>
                    <a:pt x="14494" y="6018"/>
                    <a:pt x="14232" y="4994"/>
                    <a:pt x="14744" y="4304"/>
                  </a:cubicBezTo>
                  <a:cubicBezTo>
                    <a:pt x="14982" y="3994"/>
                    <a:pt x="15339" y="3804"/>
                    <a:pt x="15720" y="3685"/>
                  </a:cubicBezTo>
                  <a:cubicBezTo>
                    <a:pt x="16089" y="3566"/>
                    <a:pt x="16482" y="3518"/>
                    <a:pt x="16863" y="3423"/>
                  </a:cubicBezTo>
                  <a:cubicBezTo>
                    <a:pt x="17268" y="3316"/>
                    <a:pt x="17673" y="3173"/>
                    <a:pt x="18018" y="2911"/>
                  </a:cubicBezTo>
                  <a:cubicBezTo>
                    <a:pt x="18351" y="2661"/>
                    <a:pt x="18613" y="2292"/>
                    <a:pt x="18685" y="1875"/>
                  </a:cubicBezTo>
                  <a:cubicBezTo>
                    <a:pt x="18877" y="815"/>
                    <a:pt x="17885" y="72"/>
                    <a:pt x="16913" y="72"/>
                  </a:cubicBezTo>
                  <a:cubicBezTo>
                    <a:pt x="16804" y="72"/>
                    <a:pt x="16696" y="82"/>
                    <a:pt x="16589" y="101"/>
                  </a:cubicBezTo>
                  <a:cubicBezTo>
                    <a:pt x="16053" y="196"/>
                    <a:pt x="15494" y="529"/>
                    <a:pt x="15256" y="1041"/>
                  </a:cubicBezTo>
                  <a:cubicBezTo>
                    <a:pt x="15029" y="1553"/>
                    <a:pt x="15125" y="2173"/>
                    <a:pt x="14887" y="2673"/>
                  </a:cubicBezTo>
                  <a:cubicBezTo>
                    <a:pt x="14660" y="3137"/>
                    <a:pt x="14184" y="3435"/>
                    <a:pt x="13684" y="3577"/>
                  </a:cubicBezTo>
                  <a:cubicBezTo>
                    <a:pt x="13196" y="3720"/>
                    <a:pt x="12672" y="3744"/>
                    <a:pt x="12172" y="3827"/>
                  </a:cubicBezTo>
                  <a:cubicBezTo>
                    <a:pt x="10922" y="4030"/>
                    <a:pt x="9898" y="5101"/>
                    <a:pt x="10231" y="6411"/>
                  </a:cubicBezTo>
                  <a:cubicBezTo>
                    <a:pt x="10315" y="6733"/>
                    <a:pt x="10469" y="7006"/>
                    <a:pt x="10660" y="7221"/>
                  </a:cubicBezTo>
                  <a:cubicBezTo>
                    <a:pt x="10862" y="7447"/>
                    <a:pt x="11124" y="7602"/>
                    <a:pt x="11410" y="7697"/>
                  </a:cubicBezTo>
                  <a:cubicBezTo>
                    <a:pt x="10712" y="7897"/>
                    <a:pt x="10072" y="7975"/>
                    <a:pt x="9491" y="7975"/>
                  </a:cubicBezTo>
                  <a:cubicBezTo>
                    <a:pt x="8686" y="7975"/>
                    <a:pt x="7995" y="7824"/>
                    <a:pt x="7421" y="7637"/>
                  </a:cubicBezTo>
                  <a:cubicBezTo>
                    <a:pt x="7731" y="7542"/>
                    <a:pt x="7993" y="7376"/>
                    <a:pt x="8207" y="7149"/>
                  </a:cubicBezTo>
                  <a:cubicBezTo>
                    <a:pt x="8398" y="6935"/>
                    <a:pt x="8552" y="6661"/>
                    <a:pt x="8636" y="6340"/>
                  </a:cubicBezTo>
                  <a:cubicBezTo>
                    <a:pt x="8969" y="5030"/>
                    <a:pt x="7945" y="3958"/>
                    <a:pt x="6695" y="3756"/>
                  </a:cubicBezTo>
                  <a:cubicBezTo>
                    <a:pt x="6195" y="3673"/>
                    <a:pt x="5671" y="3649"/>
                    <a:pt x="5183" y="3506"/>
                  </a:cubicBezTo>
                  <a:cubicBezTo>
                    <a:pt x="4695" y="3363"/>
                    <a:pt x="4207" y="3065"/>
                    <a:pt x="3980" y="2601"/>
                  </a:cubicBezTo>
                  <a:cubicBezTo>
                    <a:pt x="3742" y="2101"/>
                    <a:pt x="3838" y="1482"/>
                    <a:pt x="3611" y="970"/>
                  </a:cubicBezTo>
                  <a:cubicBezTo>
                    <a:pt x="3373" y="458"/>
                    <a:pt x="2826" y="125"/>
                    <a:pt x="2278" y="29"/>
                  </a:cubicBezTo>
                  <a:cubicBezTo>
                    <a:pt x="2171" y="10"/>
                    <a:pt x="2063" y="1"/>
                    <a:pt x="195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6408222" y="1535543"/>
              <a:ext cx="14947" cy="1166321"/>
            </a:xfrm>
            <a:custGeom>
              <a:avLst/>
              <a:gdLst/>
              <a:ahLst/>
              <a:cxnLst/>
              <a:rect l="l" t="t" r="r" b="b"/>
              <a:pathLst>
                <a:path w="1429" h="111503" extrusionOk="0">
                  <a:moveTo>
                    <a:pt x="0" y="0"/>
                  </a:moveTo>
                  <a:lnTo>
                    <a:pt x="0" y="111502"/>
                  </a:lnTo>
                  <a:lnTo>
                    <a:pt x="1429" y="111502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281987" y="1487092"/>
              <a:ext cx="146597" cy="31777"/>
            </a:xfrm>
            <a:custGeom>
              <a:avLst/>
              <a:gdLst/>
              <a:ahLst/>
              <a:cxnLst/>
              <a:rect l="l" t="t" r="r" b="b"/>
              <a:pathLst>
                <a:path w="14015" h="3038" extrusionOk="0">
                  <a:moveTo>
                    <a:pt x="1525" y="1"/>
                  </a:moveTo>
                  <a:cubicBezTo>
                    <a:pt x="691" y="1"/>
                    <a:pt x="1" y="680"/>
                    <a:pt x="1" y="1513"/>
                  </a:cubicBezTo>
                  <a:cubicBezTo>
                    <a:pt x="1" y="2358"/>
                    <a:pt x="691" y="3037"/>
                    <a:pt x="1525" y="3037"/>
                  </a:cubicBezTo>
                  <a:lnTo>
                    <a:pt x="12490" y="3037"/>
                  </a:lnTo>
                  <a:cubicBezTo>
                    <a:pt x="13324" y="3037"/>
                    <a:pt x="14014" y="2358"/>
                    <a:pt x="14014" y="1513"/>
                  </a:cubicBezTo>
                  <a:cubicBezTo>
                    <a:pt x="14014" y="680"/>
                    <a:pt x="13324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081354" y="1276752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25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25" y="3048"/>
                  </a:cubicBezTo>
                  <a:lnTo>
                    <a:pt x="12490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272521" y="1149349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272521" y="1891601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7100412" y="2054118"/>
              <a:ext cx="146586" cy="31893"/>
            </a:xfrm>
            <a:custGeom>
              <a:avLst/>
              <a:gdLst/>
              <a:ahLst/>
              <a:cxnLst/>
              <a:rect l="l" t="t" r="r" b="b"/>
              <a:pathLst>
                <a:path w="14014" h="3049" extrusionOk="0">
                  <a:moveTo>
                    <a:pt x="1524" y="1"/>
                  </a:moveTo>
                  <a:cubicBezTo>
                    <a:pt x="691" y="1"/>
                    <a:pt x="0" y="680"/>
                    <a:pt x="0" y="1525"/>
                  </a:cubicBezTo>
                  <a:cubicBezTo>
                    <a:pt x="0" y="2358"/>
                    <a:pt x="691" y="3049"/>
                    <a:pt x="1524" y="3049"/>
                  </a:cubicBezTo>
                  <a:lnTo>
                    <a:pt x="12490" y="3049"/>
                  </a:lnTo>
                  <a:cubicBezTo>
                    <a:pt x="13323" y="3049"/>
                    <a:pt x="14014" y="2358"/>
                    <a:pt x="14014" y="1525"/>
                  </a:cubicBezTo>
                  <a:cubicBezTo>
                    <a:pt x="14014" y="680"/>
                    <a:pt x="13323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8172447" y="2323380"/>
              <a:ext cx="277106" cy="476118"/>
            </a:xfrm>
            <a:custGeom>
              <a:avLst/>
              <a:gdLst/>
              <a:ahLst/>
              <a:cxnLst/>
              <a:rect l="l" t="t" r="r" b="b"/>
              <a:pathLst>
                <a:path w="26492" h="45518" extrusionOk="0">
                  <a:moveTo>
                    <a:pt x="12073" y="0"/>
                  </a:moveTo>
                  <a:cubicBezTo>
                    <a:pt x="5429" y="0"/>
                    <a:pt x="0" y="5441"/>
                    <a:pt x="0" y="12073"/>
                  </a:cubicBezTo>
                  <a:lnTo>
                    <a:pt x="0" y="33457"/>
                  </a:lnTo>
                  <a:cubicBezTo>
                    <a:pt x="0" y="40088"/>
                    <a:pt x="5429" y="45518"/>
                    <a:pt x="12073" y="45518"/>
                  </a:cubicBezTo>
                  <a:lnTo>
                    <a:pt x="14419" y="45518"/>
                  </a:lnTo>
                  <a:cubicBezTo>
                    <a:pt x="21062" y="45518"/>
                    <a:pt x="26492" y="40088"/>
                    <a:pt x="26492" y="33457"/>
                  </a:cubicBezTo>
                  <a:lnTo>
                    <a:pt x="26492" y="12073"/>
                  </a:lnTo>
                  <a:cubicBezTo>
                    <a:pt x="26492" y="5441"/>
                    <a:pt x="21062" y="0"/>
                    <a:pt x="14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8172573" y="2452278"/>
              <a:ext cx="229283" cy="94035"/>
            </a:xfrm>
            <a:custGeom>
              <a:avLst/>
              <a:gdLst/>
              <a:ahLst/>
              <a:cxnLst/>
              <a:rect l="l" t="t" r="r" b="b"/>
              <a:pathLst>
                <a:path w="21920" h="8990" extrusionOk="0">
                  <a:moveTo>
                    <a:pt x="0" y="0"/>
                  </a:moveTo>
                  <a:lnTo>
                    <a:pt x="0" y="8989"/>
                  </a:lnTo>
                  <a:lnTo>
                    <a:pt x="21920" y="8989"/>
                  </a:lnTo>
                  <a:lnTo>
                    <a:pt x="2192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10679" y="2579681"/>
              <a:ext cx="38242" cy="148208"/>
            </a:xfrm>
            <a:custGeom>
              <a:avLst/>
              <a:gdLst/>
              <a:ahLst/>
              <a:cxnLst/>
              <a:rect l="l" t="t" r="r" b="b"/>
              <a:pathLst>
                <a:path w="3656" h="14169" extrusionOk="0">
                  <a:moveTo>
                    <a:pt x="1822" y="0"/>
                  </a:moveTo>
                  <a:cubicBezTo>
                    <a:pt x="822" y="0"/>
                    <a:pt x="0" y="834"/>
                    <a:pt x="0" y="1834"/>
                  </a:cubicBezTo>
                  <a:lnTo>
                    <a:pt x="0" y="12335"/>
                  </a:lnTo>
                  <a:cubicBezTo>
                    <a:pt x="0" y="13347"/>
                    <a:pt x="822" y="14169"/>
                    <a:pt x="1822" y="14169"/>
                  </a:cubicBezTo>
                  <a:cubicBezTo>
                    <a:pt x="2834" y="14169"/>
                    <a:pt x="3656" y="13347"/>
                    <a:pt x="3656" y="12335"/>
                  </a:cubicBezTo>
                  <a:lnTo>
                    <a:pt x="3656" y="1834"/>
                  </a:lnTo>
                  <a:cubicBezTo>
                    <a:pt x="3656" y="834"/>
                    <a:pt x="2834" y="0"/>
                    <a:pt x="1822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013856" y="2350398"/>
              <a:ext cx="269763" cy="463545"/>
            </a:xfrm>
            <a:custGeom>
              <a:avLst/>
              <a:gdLst/>
              <a:ahLst/>
              <a:cxnLst/>
              <a:rect l="l" t="t" r="r" b="b"/>
              <a:pathLst>
                <a:path w="25790" h="44316" extrusionOk="0">
                  <a:moveTo>
                    <a:pt x="11752" y="1"/>
                  </a:moveTo>
                  <a:cubicBezTo>
                    <a:pt x="5287" y="1"/>
                    <a:pt x="0" y="5287"/>
                    <a:pt x="0" y="11752"/>
                  </a:cubicBezTo>
                  <a:lnTo>
                    <a:pt x="0" y="32553"/>
                  </a:lnTo>
                  <a:cubicBezTo>
                    <a:pt x="0" y="39018"/>
                    <a:pt x="5287" y="44316"/>
                    <a:pt x="11752" y="44316"/>
                  </a:cubicBezTo>
                  <a:lnTo>
                    <a:pt x="14038" y="44316"/>
                  </a:lnTo>
                  <a:cubicBezTo>
                    <a:pt x="20503" y="44316"/>
                    <a:pt x="25789" y="39018"/>
                    <a:pt x="25789" y="32553"/>
                  </a:cubicBezTo>
                  <a:lnTo>
                    <a:pt x="25789" y="11752"/>
                  </a:lnTo>
                  <a:cubicBezTo>
                    <a:pt x="25789" y="5287"/>
                    <a:pt x="20503" y="1"/>
                    <a:pt x="14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7013981" y="2475813"/>
              <a:ext cx="223185" cy="91546"/>
            </a:xfrm>
            <a:custGeom>
              <a:avLst/>
              <a:gdLst/>
              <a:ahLst/>
              <a:cxnLst/>
              <a:rect l="l" t="t" r="r" b="b"/>
              <a:pathLst>
                <a:path w="21337" h="8752" extrusionOk="0">
                  <a:moveTo>
                    <a:pt x="0" y="0"/>
                  </a:moveTo>
                  <a:lnTo>
                    <a:pt x="0" y="8752"/>
                  </a:lnTo>
                  <a:lnTo>
                    <a:pt x="21336" y="875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050968" y="2599858"/>
              <a:ext cx="37248" cy="144222"/>
            </a:xfrm>
            <a:custGeom>
              <a:avLst/>
              <a:gdLst/>
              <a:ahLst/>
              <a:cxnLst/>
              <a:rect l="l" t="t" r="r" b="b"/>
              <a:pathLst>
                <a:path w="3561" h="13788" extrusionOk="0">
                  <a:moveTo>
                    <a:pt x="1786" y="0"/>
                  </a:moveTo>
                  <a:cubicBezTo>
                    <a:pt x="810" y="0"/>
                    <a:pt x="0" y="798"/>
                    <a:pt x="0" y="1786"/>
                  </a:cubicBezTo>
                  <a:lnTo>
                    <a:pt x="0" y="12013"/>
                  </a:lnTo>
                  <a:cubicBezTo>
                    <a:pt x="0" y="12990"/>
                    <a:pt x="810" y="13787"/>
                    <a:pt x="1786" y="13787"/>
                  </a:cubicBezTo>
                  <a:cubicBezTo>
                    <a:pt x="2763" y="13787"/>
                    <a:pt x="3560" y="12990"/>
                    <a:pt x="3560" y="12013"/>
                  </a:cubicBezTo>
                  <a:lnTo>
                    <a:pt x="3560" y="1786"/>
                  </a:lnTo>
                  <a:cubicBezTo>
                    <a:pt x="3560" y="810"/>
                    <a:pt x="2763" y="0"/>
                    <a:pt x="1786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7258819" y="1969832"/>
              <a:ext cx="439634" cy="717462"/>
            </a:xfrm>
            <a:custGeom>
              <a:avLst/>
              <a:gdLst/>
              <a:ahLst/>
              <a:cxnLst/>
              <a:rect l="l" t="t" r="r" b="b"/>
              <a:pathLst>
                <a:path w="42030" h="68591" extrusionOk="0">
                  <a:moveTo>
                    <a:pt x="7141" y="1"/>
                  </a:moveTo>
                  <a:cubicBezTo>
                    <a:pt x="6448" y="1"/>
                    <a:pt x="5730" y="101"/>
                    <a:pt x="4990" y="320"/>
                  </a:cubicBezTo>
                  <a:cubicBezTo>
                    <a:pt x="3585" y="737"/>
                    <a:pt x="1549" y="1832"/>
                    <a:pt x="1" y="3273"/>
                  </a:cubicBezTo>
                  <a:lnTo>
                    <a:pt x="1" y="68590"/>
                  </a:lnTo>
                  <a:lnTo>
                    <a:pt x="42030" y="68590"/>
                  </a:lnTo>
                  <a:lnTo>
                    <a:pt x="42030" y="30002"/>
                  </a:lnTo>
                  <a:cubicBezTo>
                    <a:pt x="40636" y="30452"/>
                    <a:pt x="39068" y="30666"/>
                    <a:pt x="37458" y="30666"/>
                  </a:cubicBezTo>
                  <a:cubicBezTo>
                    <a:pt x="32934" y="30666"/>
                    <a:pt x="28083" y="28977"/>
                    <a:pt x="25861" y="26097"/>
                  </a:cubicBezTo>
                  <a:cubicBezTo>
                    <a:pt x="21539" y="20477"/>
                    <a:pt x="20932" y="12214"/>
                    <a:pt x="16563" y="6333"/>
                  </a:cubicBezTo>
                  <a:cubicBezTo>
                    <a:pt x="14264" y="3244"/>
                    <a:pt x="11087" y="1"/>
                    <a:pt x="7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7589480" y="1929832"/>
              <a:ext cx="14330" cy="358433"/>
            </a:xfrm>
            <a:custGeom>
              <a:avLst/>
              <a:gdLst/>
              <a:ahLst/>
              <a:cxnLst/>
              <a:rect l="l" t="t" r="r" b="b"/>
              <a:pathLst>
                <a:path w="1370" h="34267" extrusionOk="0">
                  <a:moveTo>
                    <a:pt x="0" y="1"/>
                  </a:moveTo>
                  <a:lnTo>
                    <a:pt x="0" y="34267"/>
                  </a:lnTo>
                  <a:lnTo>
                    <a:pt x="1369" y="34267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7519356" y="1810881"/>
              <a:ext cx="226051" cy="156701"/>
            </a:xfrm>
            <a:custGeom>
              <a:avLst/>
              <a:gdLst/>
              <a:ahLst/>
              <a:cxnLst/>
              <a:rect l="l" t="t" r="r" b="b"/>
              <a:pathLst>
                <a:path w="21611" h="14981" extrusionOk="0">
                  <a:moveTo>
                    <a:pt x="6624" y="0"/>
                  </a:moveTo>
                  <a:cubicBezTo>
                    <a:pt x="4384" y="0"/>
                    <a:pt x="2564" y="748"/>
                    <a:pt x="1703" y="2240"/>
                  </a:cubicBezTo>
                  <a:cubicBezTo>
                    <a:pt x="1" y="5181"/>
                    <a:pt x="2692" y="9932"/>
                    <a:pt x="7728" y="12825"/>
                  </a:cubicBezTo>
                  <a:cubicBezTo>
                    <a:pt x="10215" y="14263"/>
                    <a:pt x="12806" y="14980"/>
                    <a:pt x="14996" y="14980"/>
                  </a:cubicBezTo>
                  <a:cubicBezTo>
                    <a:pt x="17231" y="14980"/>
                    <a:pt x="19048" y="14233"/>
                    <a:pt x="19908" y="12742"/>
                  </a:cubicBezTo>
                  <a:cubicBezTo>
                    <a:pt x="21611" y="9789"/>
                    <a:pt x="18920" y="5050"/>
                    <a:pt x="13895" y="2145"/>
                  </a:cubicBezTo>
                  <a:cubicBezTo>
                    <a:pt x="11405" y="715"/>
                    <a:pt x="8814" y="0"/>
                    <a:pt x="6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7561698" y="1810892"/>
              <a:ext cx="168396" cy="109537"/>
            </a:xfrm>
            <a:custGeom>
              <a:avLst/>
              <a:gdLst/>
              <a:ahLst/>
              <a:cxnLst/>
              <a:rect l="l" t="t" r="r" b="b"/>
              <a:pathLst>
                <a:path w="16099" h="10472" extrusionOk="0">
                  <a:moveTo>
                    <a:pt x="2588" y="0"/>
                  </a:moveTo>
                  <a:cubicBezTo>
                    <a:pt x="2096" y="0"/>
                    <a:pt x="1625" y="36"/>
                    <a:pt x="1180" y="108"/>
                  </a:cubicBezTo>
                  <a:cubicBezTo>
                    <a:pt x="1" y="3728"/>
                    <a:pt x="3620" y="7800"/>
                    <a:pt x="6883" y="9383"/>
                  </a:cubicBezTo>
                  <a:cubicBezTo>
                    <a:pt x="8429" y="10135"/>
                    <a:pt x="9913" y="10471"/>
                    <a:pt x="11316" y="10471"/>
                  </a:cubicBezTo>
                  <a:cubicBezTo>
                    <a:pt x="13046" y="10471"/>
                    <a:pt x="14652" y="9960"/>
                    <a:pt x="16098" y="9086"/>
                  </a:cubicBezTo>
                  <a:cubicBezTo>
                    <a:pt x="15348" y="6657"/>
                    <a:pt x="13086" y="4025"/>
                    <a:pt x="9847" y="2144"/>
                  </a:cubicBezTo>
                  <a:cubicBezTo>
                    <a:pt x="7368" y="715"/>
                    <a:pt x="4777" y="0"/>
                    <a:pt x="2588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7610526" y="1846268"/>
              <a:ext cx="63021" cy="71620"/>
            </a:xfrm>
            <a:custGeom>
              <a:avLst/>
              <a:gdLst/>
              <a:ahLst/>
              <a:cxnLst/>
              <a:rect l="l" t="t" r="r" b="b"/>
              <a:pathLst>
                <a:path w="6025" h="6847" extrusionOk="0">
                  <a:moveTo>
                    <a:pt x="5322" y="0"/>
                  </a:moveTo>
                  <a:lnTo>
                    <a:pt x="0" y="6263"/>
                  </a:lnTo>
                  <a:lnTo>
                    <a:pt x="691" y="6847"/>
                  </a:lnTo>
                  <a:lnTo>
                    <a:pt x="6025" y="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293201" y="2307313"/>
              <a:ext cx="214963" cy="23922"/>
            </a:xfrm>
            <a:custGeom>
              <a:avLst/>
              <a:gdLst/>
              <a:ahLst/>
              <a:cxnLst/>
              <a:rect l="l" t="t" r="r" b="b"/>
              <a:pathLst>
                <a:path w="20551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50" y="2286"/>
                  </a:lnTo>
                  <a:lnTo>
                    <a:pt x="2055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295565" y="2376684"/>
              <a:ext cx="215089" cy="23922"/>
            </a:xfrm>
            <a:custGeom>
              <a:avLst/>
              <a:gdLst/>
              <a:ahLst/>
              <a:cxnLst/>
              <a:rect l="l" t="t" r="r" b="b"/>
              <a:pathLst>
                <a:path w="20563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295565" y="2448293"/>
              <a:ext cx="215089" cy="23922"/>
            </a:xfrm>
            <a:custGeom>
              <a:avLst/>
              <a:gdLst/>
              <a:ahLst/>
              <a:cxnLst/>
              <a:rect l="l" t="t" r="r" b="b"/>
              <a:pathLst>
                <a:path w="20563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295565" y="2529609"/>
              <a:ext cx="215089" cy="23807"/>
            </a:xfrm>
            <a:custGeom>
              <a:avLst/>
              <a:gdLst/>
              <a:ahLst/>
              <a:cxnLst/>
              <a:rect l="l" t="t" r="r" b="b"/>
              <a:pathLst>
                <a:path w="20563" h="2276" extrusionOk="0">
                  <a:moveTo>
                    <a:pt x="0" y="1"/>
                  </a:moveTo>
                  <a:lnTo>
                    <a:pt x="0" y="2275"/>
                  </a:lnTo>
                  <a:lnTo>
                    <a:pt x="20562" y="2275"/>
                  </a:lnTo>
                  <a:lnTo>
                    <a:pt x="20562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599563" y="2560246"/>
              <a:ext cx="37123" cy="144233"/>
            </a:xfrm>
            <a:custGeom>
              <a:avLst/>
              <a:gdLst/>
              <a:ahLst/>
              <a:cxnLst/>
              <a:rect l="l" t="t" r="r" b="b"/>
              <a:pathLst>
                <a:path w="3549" h="13789" extrusionOk="0">
                  <a:moveTo>
                    <a:pt x="1774" y="1"/>
                  </a:moveTo>
                  <a:cubicBezTo>
                    <a:pt x="798" y="1"/>
                    <a:pt x="0" y="799"/>
                    <a:pt x="0" y="1775"/>
                  </a:cubicBezTo>
                  <a:lnTo>
                    <a:pt x="0" y="12002"/>
                  </a:lnTo>
                  <a:cubicBezTo>
                    <a:pt x="0" y="12979"/>
                    <a:pt x="798" y="13788"/>
                    <a:pt x="1774" y="13788"/>
                  </a:cubicBezTo>
                  <a:cubicBezTo>
                    <a:pt x="2751" y="13788"/>
                    <a:pt x="3549" y="12979"/>
                    <a:pt x="3549" y="12002"/>
                  </a:cubicBezTo>
                  <a:lnTo>
                    <a:pt x="3549" y="1775"/>
                  </a:lnTo>
                  <a:cubicBezTo>
                    <a:pt x="3549" y="799"/>
                    <a:pt x="2751" y="1"/>
                    <a:pt x="177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41736" y="1715570"/>
              <a:ext cx="58545" cy="309323"/>
            </a:xfrm>
            <a:custGeom>
              <a:avLst/>
              <a:gdLst/>
              <a:ahLst/>
              <a:cxnLst/>
              <a:rect l="l" t="t" r="r" b="b"/>
              <a:pathLst>
                <a:path w="5597" h="29572" extrusionOk="0">
                  <a:moveTo>
                    <a:pt x="794" y="0"/>
                  </a:moveTo>
                  <a:cubicBezTo>
                    <a:pt x="493" y="0"/>
                    <a:pt x="191" y="215"/>
                    <a:pt x="191" y="601"/>
                  </a:cubicBezTo>
                  <a:lnTo>
                    <a:pt x="1" y="29462"/>
                  </a:lnTo>
                  <a:cubicBezTo>
                    <a:pt x="135" y="29537"/>
                    <a:pt x="279" y="29572"/>
                    <a:pt x="421" y="29572"/>
                  </a:cubicBezTo>
                  <a:cubicBezTo>
                    <a:pt x="799" y="29572"/>
                    <a:pt x="1162" y="29327"/>
                    <a:pt x="1275" y="28938"/>
                  </a:cubicBezTo>
                  <a:lnTo>
                    <a:pt x="5454" y="14996"/>
                  </a:lnTo>
                  <a:cubicBezTo>
                    <a:pt x="5597" y="14496"/>
                    <a:pt x="5597" y="13960"/>
                    <a:pt x="5442" y="13460"/>
                  </a:cubicBezTo>
                  <a:lnTo>
                    <a:pt x="1358" y="423"/>
                  </a:lnTo>
                  <a:cubicBezTo>
                    <a:pt x="1269" y="134"/>
                    <a:pt x="1032" y="0"/>
                    <a:pt x="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607140" y="2040123"/>
              <a:ext cx="242965" cy="126263"/>
            </a:xfrm>
            <a:custGeom>
              <a:avLst/>
              <a:gdLst/>
              <a:ahLst/>
              <a:cxnLst/>
              <a:rect l="l" t="t" r="r" b="b"/>
              <a:pathLst>
                <a:path w="23228" h="12071" extrusionOk="0">
                  <a:moveTo>
                    <a:pt x="22549" y="0"/>
                  </a:moveTo>
                  <a:cubicBezTo>
                    <a:pt x="22469" y="0"/>
                    <a:pt x="22384" y="20"/>
                    <a:pt x="22298" y="65"/>
                  </a:cubicBezTo>
                  <a:lnTo>
                    <a:pt x="21" y="11328"/>
                  </a:lnTo>
                  <a:cubicBezTo>
                    <a:pt x="0" y="11742"/>
                    <a:pt x="337" y="12070"/>
                    <a:pt x="748" y="12070"/>
                  </a:cubicBezTo>
                  <a:cubicBezTo>
                    <a:pt x="798" y="12070"/>
                    <a:pt x="850" y="12065"/>
                    <a:pt x="902" y="12055"/>
                  </a:cubicBezTo>
                  <a:lnTo>
                    <a:pt x="13190" y="9602"/>
                  </a:lnTo>
                  <a:cubicBezTo>
                    <a:pt x="13630" y="9507"/>
                    <a:pt x="14047" y="9292"/>
                    <a:pt x="14368" y="8983"/>
                  </a:cubicBezTo>
                  <a:lnTo>
                    <a:pt x="22869" y="851"/>
                  </a:lnTo>
                  <a:cubicBezTo>
                    <a:pt x="23228" y="513"/>
                    <a:pt x="22954" y="0"/>
                    <a:pt x="2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841736" y="1761709"/>
              <a:ext cx="58545" cy="263184"/>
            </a:xfrm>
            <a:custGeom>
              <a:avLst/>
              <a:gdLst/>
              <a:ahLst/>
              <a:cxnLst/>
              <a:rect l="l" t="t" r="r" b="b"/>
              <a:pathLst>
                <a:path w="5597" h="25161" extrusionOk="0">
                  <a:moveTo>
                    <a:pt x="2608" y="0"/>
                  </a:moveTo>
                  <a:cubicBezTo>
                    <a:pt x="1834" y="1667"/>
                    <a:pt x="2287" y="3798"/>
                    <a:pt x="2692" y="5525"/>
                  </a:cubicBezTo>
                  <a:cubicBezTo>
                    <a:pt x="3132" y="7394"/>
                    <a:pt x="3823" y="9263"/>
                    <a:pt x="3954" y="11192"/>
                  </a:cubicBezTo>
                  <a:cubicBezTo>
                    <a:pt x="4168" y="14514"/>
                    <a:pt x="2430" y="17181"/>
                    <a:pt x="37" y="19157"/>
                  </a:cubicBezTo>
                  <a:lnTo>
                    <a:pt x="1" y="25051"/>
                  </a:lnTo>
                  <a:cubicBezTo>
                    <a:pt x="135" y="25126"/>
                    <a:pt x="279" y="25161"/>
                    <a:pt x="421" y="25161"/>
                  </a:cubicBezTo>
                  <a:cubicBezTo>
                    <a:pt x="799" y="25161"/>
                    <a:pt x="1162" y="24916"/>
                    <a:pt x="1275" y="24527"/>
                  </a:cubicBezTo>
                  <a:lnTo>
                    <a:pt x="5454" y="10585"/>
                  </a:lnTo>
                  <a:cubicBezTo>
                    <a:pt x="5597" y="10085"/>
                    <a:pt x="5597" y="9549"/>
                    <a:pt x="5442" y="9049"/>
                  </a:cubicBezTo>
                  <a:lnTo>
                    <a:pt x="260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607140" y="2065331"/>
              <a:ext cx="222285" cy="101054"/>
            </a:xfrm>
            <a:custGeom>
              <a:avLst/>
              <a:gdLst/>
              <a:ahLst/>
              <a:cxnLst/>
              <a:rect l="l" t="t" r="r" b="b"/>
              <a:pathLst>
                <a:path w="21251" h="9661" extrusionOk="0">
                  <a:moveTo>
                    <a:pt x="21250" y="1"/>
                  </a:moveTo>
                  <a:cubicBezTo>
                    <a:pt x="19500" y="1286"/>
                    <a:pt x="16297" y="2013"/>
                    <a:pt x="15178" y="2679"/>
                  </a:cubicBezTo>
                  <a:cubicBezTo>
                    <a:pt x="14452" y="3120"/>
                    <a:pt x="14047" y="3822"/>
                    <a:pt x="13416" y="4358"/>
                  </a:cubicBezTo>
                  <a:cubicBezTo>
                    <a:pt x="12904" y="4799"/>
                    <a:pt x="12261" y="5084"/>
                    <a:pt x="11642" y="5335"/>
                  </a:cubicBezTo>
                  <a:cubicBezTo>
                    <a:pt x="10118" y="5977"/>
                    <a:pt x="8570" y="6656"/>
                    <a:pt x="6903" y="6704"/>
                  </a:cubicBezTo>
                  <a:cubicBezTo>
                    <a:pt x="6812" y="6707"/>
                    <a:pt x="6721" y="6708"/>
                    <a:pt x="6630" y="6708"/>
                  </a:cubicBezTo>
                  <a:cubicBezTo>
                    <a:pt x="6000" y="6708"/>
                    <a:pt x="5389" y="6637"/>
                    <a:pt x="4796" y="6501"/>
                  </a:cubicBezTo>
                  <a:lnTo>
                    <a:pt x="21" y="8918"/>
                  </a:lnTo>
                  <a:cubicBezTo>
                    <a:pt x="0" y="9332"/>
                    <a:pt x="337" y="9660"/>
                    <a:pt x="748" y="9660"/>
                  </a:cubicBezTo>
                  <a:cubicBezTo>
                    <a:pt x="798" y="9660"/>
                    <a:pt x="850" y="9655"/>
                    <a:pt x="902" y="9645"/>
                  </a:cubicBezTo>
                  <a:lnTo>
                    <a:pt x="13190" y="7192"/>
                  </a:lnTo>
                  <a:cubicBezTo>
                    <a:pt x="13630" y="7097"/>
                    <a:pt x="14047" y="6882"/>
                    <a:pt x="14380" y="6573"/>
                  </a:cubicBezTo>
                  <a:lnTo>
                    <a:pt x="2125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876485" y="2025981"/>
              <a:ext cx="13462" cy="729188"/>
            </a:xfrm>
            <a:custGeom>
              <a:avLst/>
              <a:gdLst/>
              <a:ahLst/>
              <a:cxnLst/>
              <a:rect l="l" t="t" r="r" b="b"/>
              <a:pathLst>
                <a:path w="1287" h="69712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69068"/>
                  </a:lnTo>
                  <a:cubicBezTo>
                    <a:pt x="1" y="69425"/>
                    <a:pt x="287" y="69711"/>
                    <a:pt x="644" y="69711"/>
                  </a:cubicBezTo>
                  <a:cubicBezTo>
                    <a:pt x="1001" y="69711"/>
                    <a:pt x="1287" y="69425"/>
                    <a:pt x="1287" y="69068"/>
                  </a:cubicBezTo>
                  <a:lnTo>
                    <a:pt x="1287" y="643"/>
                  </a:lnTo>
                  <a:cubicBezTo>
                    <a:pt x="1287" y="286"/>
                    <a:pt x="1001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842866" y="2010280"/>
              <a:ext cx="105364" cy="58304"/>
            </a:xfrm>
            <a:custGeom>
              <a:avLst/>
              <a:gdLst/>
              <a:ahLst/>
              <a:cxnLst/>
              <a:rect l="l" t="t" r="r" b="b"/>
              <a:pathLst>
                <a:path w="10073" h="5574" extrusionOk="0">
                  <a:moveTo>
                    <a:pt x="2786" y="1"/>
                  </a:moveTo>
                  <a:cubicBezTo>
                    <a:pt x="1250" y="1"/>
                    <a:pt x="0" y="1251"/>
                    <a:pt x="0" y="2787"/>
                  </a:cubicBezTo>
                  <a:cubicBezTo>
                    <a:pt x="0" y="4323"/>
                    <a:pt x="1250" y="5573"/>
                    <a:pt x="2786" y="5573"/>
                  </a:cubicBezTo>
                  <a:lnTo>
                    <a:pt x="7287" y="5573"/>
                  </a:lnTo>
                  <a:cubicBezTo>
                    <a:pt x="8823" y="5573"/>
                    <a:pt x="10073" y="4323"/>
                    <a:pt x="10073" y="2787"/>
                  </a:cubicBezTo>
                  <a:cubicBezTo>
                    <a:pt x="10073" y="1251"/>
                    <a:pt x="8823" y="1"/>
                    <a:pt x="728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815838" y="2010165"/>
              <a:ext cx="65145" cy="60658"/>
            </a:xfrm>
            <a:custGeom>
              <a:avLst/>
              <a:gdLst/>
              <a:ahLst/>
              <a:cxnLst/>
              <a:rect l="l" t="t" r="r" b="b"/>
              <a:pathLst>
                <a:path w="6228" h="5799" extrusionOk="0">
                  <a:moveTo>
                    <a:pt x="3120" y="0"/>
                  </a:moveTo>
                  <a:cubicBezTo>
                    <a:pt x="1393" y="0"/>
                    <a:pt x="0" y="1298"/>
                    <a:pt x="0" y="2905"/>
                  </a:cubicBezTo>
                  <a:cubicBezTo>
                    <a:pt x="0" y="4501"/>
                    <a:pt x="1393" y="5798"/>
                    <a:pt x="3120" y="5798"/>
                  </a:cubicBezTo>
                  <a:cubicBezTo>
                    <a:pt x="4834" y="5798"/>
                    <a:pt x="6227" y="4501"/>
                    <a:pt x="6227" y="2905"/>
                  </a:cubicBezTo>
                  <a:cubicBezTo>
                    <a:pt x="6227" y="1298"/>
                    <a:pt x="4834" y="0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846224" y="2037183"/>
              <a:ext cx="102006" cy="14581"/>
            </a:xfrm>
            <a:custGeom>
              <a:avLst/>
              <a:gdLst/>
              <a:ahLst/>
              <a:cxnLst/>
              <a:rect l="l" t="t" r="r" b="b"/>
              <a:pathLst>
                <a:path w="9752" h="1394" extrusionOk="0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94"/>
                    <a:pt x="691" y="1394"/>
                  </a:cubicBezTo>
                  <a:lnTo>
                    <a:pt x="9061" y="1394"/>
                  </a:lnTo>
                  <a:cubicBezTo>
                    <a:pt x="9442" y="1394"/>
                    <a:pt x="9752" y="1072"/>
                    <a:pt x="9752" y="691"/>
                  </a:cubicBezTo>
                  <a:cubicBezTo>
                    <a:pt x="9752" y="310"/>
                    <a:pt x="9442" y="1"/>
                    <a:pt x="9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862165" y="2042790"/>
              <a:ext cx="237003" cy="137016"/>
            </a:xfrm>
            <a:custGeom>
              <a:avLst/>
              <a:gdLst/>
              <a:ahLst/>
              <a:cxnLst/>
              <a:rect l="l" t="t" r="r" b="b"/>
              <a:pathLst>
                <a:path w="22658" h="13099" extrusionOk="0">
                  <a:moveTo>
                    <a:pt x="723" y="0"/>
                  </a:moveTo>
                  <a:cubicBezTo>
                    <a:pt x="328" y="0"/>
                    <a:pt x="1" y="303"/>
                    <a:pt x="1" y="703"/>
                  </a:cubicBezTo>
                  <a:lnTo>
                    <a:pt x="21718" y="13026"/>
                  </a:lnTo>
                  <a:cubicBezTo>
                    <a:pt x="21808" y="13076"/>
                    <a:pt x="21898" y="13099"/>
                    <a:pt x="21983" y="13099"/>
                  </a:cubicBezTo>
                  <a:cubicBezTo>
                    <a:pt x="22378" y="13099"/>
                    <a:pt x="22658" y="12617"/>
                    <a:pt x="22325" y="12264"/>
                  </a:cubicBezTo>
                  <a:lnTo>
                    <a:pt x="14229" y="3739"/>
                  </a:lnTo>
                  <a:cubicBezTo>
                    <a:pt x="13919" y="3406"/>
                    <a:pt x="13514" y="3168"/>
                    <a:pt x="13074" y="3060"/>
                  </a:cubicBezTo>
                  <a:lnTo>
                    <a:pt x="917" y="24"/>
                  </a:lnTo>
                  <a:cubicBezTo>
                    <a:pt x="851" y="8"/>
                    <a:pt x="786" y="0"/>
                    <a:pt x="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898283" y="2049641"/>
              <a:ext cx="200884" cy="130164"/>
            </a:xfrm>
            <a:custGeom>
              <a:avLst/>
              <a:gdLst/>
              <a:ahLst/>
              <a:cxnLst/>
              <a:rect l="l" t="t" r="r" b="b"/>
              <a:pathLst>
                <a:path w="19205" h="12444" extrusionOk="0">
                  <a:moveTo>
                    <a:pt x="0" y="0"/>
                  </a:moveTo>
                  <a:cubicBezTo>
                    <a:pt x="524" y="1786"/>
                    <a:pt x="2310" y="2501"/>
                    <a:pt x="4227" y="2905"/>
                  </a:cubicBezTo>
                  <a:cubicBezTo>
                    <a:pt x="6549" y="3382"/>
                    <a:pt x="8859" y="3620"/>
                    <a:pt x="10811" y="5084"/>
                  </a:cubicBezTo>
                  <a:cubicBezTo>
                    <a:pt x="12395" y="6287"/>
                    <a:pt x="13073" y="7835"/>
                    <a:pt x="13204" y="9502"/>
                  </a:cubicBezTo>
                  <a:lnTo>
                    <a:pt x="18265" y="12371"/>
                  </a:lnTo>
                  <a:cubicBezTo>
                    <a:pt x="18355" y="12421"/>
                    <a:pt x="18445" y="12444"/>
                    <a:pt x="18530" y="12444"/>
                  </a:cubicBezTo>
                  <a:cubicBezTo>
                    <a:pt x="18925" y="12444"/>
                    <a:pt x="19205" y="11962"/>
                    <a:pt x="18872" y="11609"/>
                  </a:cubicBezTo>
                  <a:lnTo>
                    <a:pt x="10776" y="3084"/>
                  </a:lnTo>
                  <a:cubicBezTo>
                    <a:pt x="10466" y="2751"/>
                    <a:pt x="10061" y="2513"/>
                    <a:pt x="9621" y="2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475671" y="2683789"/>
              <a:ext cx="3402418" cy="160425"/>
            </a:xfrm>
            <a:custGeom>
              <a:avLst/>
              <a:gdLst/>
              <a:ahLst/>
              <a:cxnLst/>
              <a:rect l="l" t="t" r="r" b="b"/>
              <a:pathLst>
                <a:path w="325279" h="15337" extrusionOk="0">
                  <a:moveTo>
                    <a:pt x="0" y="1"/>
                  </a:moveTo>
                  <a:lnTo>
                    <a:pt x="0" y="620"/>
                  </a:lnTo>
                  <a:cubicBezTo>
                    <a:pt x="0" y="8704"/>
                    <a:pt x="5096" y="15336"/>
                    <a:pt x="11323" y="15336"/>
                  </a:cubicBezTo>
                  <a:lnTo>
                    <a:pt x="313968" y="15336"/>
                  </a:lnTo>
                  <a:cubicBezTo>
                    <a:pt x="320183" y="15336"/>
                    <a:pt x="325279" y="8704"/>
                    <a:pt x="325279" y="620"/>
                  </a:cubicBezTo>
                  <a:lnTo>
                    <a:pt x="325279" y="1"/>
                  </a:ln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813648" y="362014"/>
              <a:ext cx="510124" cy="264900"/>
            </a:xfrm>
            <a:custGeom>
              <a:avLst/>
              <a:gdLst/>
              <a:ahLst/>
              <a:cxnLst/>
              <a:rect l="l" t="t" r="r" b="b"/>
              <a:pathLst>
                <a:path w="48769" h="25325" extrusionOk="0">
                  <a:moveTo>
                    <a:pt x="24372" y="0"/>
                  </a:moveTo>
                  <a:cubicBezTo>
                    <a:pt x="20705" y="0"/>
                    <a:pt x="17419" y="1607"/>
                    <a:pt x="15169" y="4155"/>
                  </a:cubicBezTo>
                  <a:cubicBezTo>
                    <a:pt x="13866" y="5635"/>
                    <a:pt x="12000" y="6408"/>
                    <a:pt x="10045" y="6408"/>
                  </a:cubicBezTo>
                  <a:cubicBezTo>
                    <a:pt x="9892" y="6408"/>
                    <a:pt x="9739" y="6403"/>
                    <a:pt x="9585" y="6394"/>
                  </a:cubicBezTo>
                  <a:cubicBezTo>
                    <a:pt x="9406" y="6382"/>
                    <a:pt x="9216" y="6370"/>
                    <a:pt x="9037" y="6370"/>
                  </a:cubicBezTo>
                  <a:cubicBezTo>
                    <a:pt x="4048" y="6370"/>
                    <a:pt x="0" y="10418"/>
                    <a:pt x="0" y="15395"/>
                  </a:cubicBezTo>
                  <a:cubicBezTo>
                    <a:pt x="0" y="20372"/>
                    <a:pt x="4048" y="24408"/>
                    <a:pt x="9037" y="24408"/>
                  </a:cubicBezTo>
                  <a:cubicBezTo>
                    <a:pt x="10204" y="24408"/>
                    <a:pt x="11335" y="24182"/>
                    <a:pt x="12359" y="23777"/>
                  </a:cubicBezTo>
                  <a:cubicBezTo>
                    <a:pt x="13593" y="23285"/>
                    <a:pt x="14893" y="23063"/>
                    <a:pt x="16201" y="23063"/>
                  </a:cubicBezTo>
                  <a:cubicBezTo>
                    <a:pt x="17619" y="23063"/>
                    <a:pt x="19045" y="23324"/>
                    <a:pt x="20408" y="23789"/>
                  </a:cubicBezTo>
                  <a:cubicBezTo>
                    <a:pt x="21646" y="24217"/>
                    <a:pt x="22979" y="24444"/>
                    <a:pt x="24372" y="24444"/>
                  </a:cubicBezTo>
                  <a:cubicBezTo>
                    <a:pt x="25265" y="24444"/>
                    <a:pt x="26135" y="24348"/>
                    <a:pt x="26980" y="24170"/>
                  </a:cubicBezTo>
                  <a:cubicBezTo>
                    <a:pt x="27470" y="24062"/>
                    <a:pt x="27967" y="24009"/>
                    <a:pt x="28462" y="24009"/>
                  </a:cubicBezTo>
                  <a:cubicBezTo>
                    <a:pt x="29447" y="24009"/>
                    <a:pt x="30427" y="24218"/>
                    <a:pt x="31338" y="24622"/>
                  </a:cubicBezTo>
                  <a:cubicBezTo>
                    <a:pt x="32338" y="25075"/>
                    <a:pt x="33457" y="25325"/>
                    <a:pt x="34624" y="25325"/>
                  </a:cubicBezTo>
                  <a:cubicBezTo>
                    <a:pt x="36279" y="25325"/>
                    <a:pt x="37815" y="24825"/>
                    <a:pt x="39100" y="23967"/>
                  </a:cubicBezTo>
                  <a:cubicBezTo>
                    <a:pt x="39941" y="23407"/>
                    <a:pt x="40926" y="23131"/>
                    <a:pt x="41923" y="23131"/>
                  </a:cubicBezTo>
                  <a:cubicBezTo>
                    <a:pt x="42325" y="23131"/>
                    <a:pt x="42728" y="23176"/>
                    <a:pt x="43125" y="23265"/>
                  </a:cubicBezTo>
                  <a:cubicBezTo>
                    <a:pt x="43434" y="23336"/>
                    <a:pt x="43756" y="23372"/>
                    <a:pt x="44077" y="23372"/>
                  </a:cubicBezTo>
                  <a:cubicBezTo>
                    <a:pt x="46697" y="23372"/>
                    <a:pt x="48768" y="21110"/>
                    <a:pt x="48483" y="18455"/>
                  </a:cubicBezTo>
                  <a:cubicBezTo>
                    <a:pt x="48256" y="16478"/>
                    <a:pt x="46685" y="14859"/>
                    <a:pt x="44720" y="14585"/>
                  </a:cubicBezTo>
                  <a:cubicBezTo>
                    <a:pt x="44696" y="14573"/>
                    <a:pt x="44673" y="14573"/>
                    <a:pt x="44649" y="14573"/>
                  </a:cubicBezTo>
                  <a:cubicBezTo>
                    <a:pt x="43232" y="14395"/>
                    <a:pt x="41982" y="13657"/>
                    <a:pt x="41136" y="12514"/>
                  </a:cubicBezTo>
                  <a:cubicBezTo>
                    <a:pt x="40398" y="11513"/>
                    <a:pt x="39434" y="10680"/>
                    <a:pt x="38327" y="10108"/>
                  </a:cubicBezTo>
                  <a:cubicBezTo>
                    <a:pt x="37029" y="9442"/>
                    <a:pt x="36052" y="8299"/>
                    <a:pt x="35433" y="6977"/>
                  </a:cubicBezTo>
                  <a:cubicBezTo>
                    <a:pt x="33469" y="2858"/>
                    <a:pt x="29254" y="0"/>
                    <a:pt x="24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4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Факторы окружающей среды</a:t>
            </a:r>
            <a:endParaRPr dirty="0"/>
          </a:p>
        </p:txBody>
      </p:sp>
      <p:sp>
        <p:nvSpPr>
          <p:cNvPr id="838" name="Google Shape;838;p44"/>
          <p:cNvSpPr/>
          <p:nvPr/>
        </p:nvSpPr>
        <p:spPr>
          <a:xfrm>
            <a:off x="3362744" y="1222214"/>
            <a:ext cx="411900" cy="232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3B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4095569" y="2698514"/>
            <a:ext cx="411900" cy="851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4824790" y="2220314"/>
            <a:ext cx="411900" cy="13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5D9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5598709" y="1735767"/>
            <a:ext cx="411900" cy="1801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9D0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2" name="Google Shape;842;p44"/>
          <p:cNvCxnSpPr/>
          <p:nvPr/>
        </p:nvCxnSpPr>
        <p:spPr>
          <a:xfrm>
            <a:off x="3194563" y="3549614"/>
            <a:ext cx="2980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44"/>
          <p:cNvSpPr txBox="1"/>
          <p:nvPr/>
        </p:nvSpPr>
        <p:spPr>
          <a:xfrm>
            <a:off x="3238841" y="1399636"/>
            <a:ext cx="680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90%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4" name="Google Shape;844;p44"/>
          <p:cNvSpPr txBox="1"/>
          <p:nvPr/>
        </p:nvSpPr>
        <p:spPr>
          <a:xfrm>
            <a:off x="1801638" y="2864388"/>
            <a:ext cx="680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40%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5" name="Google Shape;845;p44"/>
          <p:cNvSpPr txBox="1"/>
          <p:nvPr/>
        </p:nvSpPr>
        <p:spPr>
          <a:xfrm>
            <a:off x="3979336" y="2781640"/>
            <a:ext cx="680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en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0%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6" name="Google Shape;846;p44"/>
          <p:cNvSpPr txBox="1"/>
          <p:nvPr/>
        </p:nvSpPr>
        <p:spPr>
          <a:xfrm>
            <a:off x="4697880" y="2269834"/>
            <a:ext cx="680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r>
              <a:rPr lang="en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0%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7" name="Google Shape;847;p44"/>
          <p:cNvSpPr txBox="1"/>
          <p:nvPr/>
        </p:nvSpPr>
        <p:spPr>
          <a:xfrm rot="2700000">
            <a:off x="3199409" y="3886137"/>
            <a:ext cx="1128118" cy="38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Влажность почвы</a:t>
            </a:r>
            <a:endParaRPr sz="1200" dirty="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8" name="Google Shape;848;p44"/>
          <p:cNvSpPr txBox="1"/>
          <p:nvPr/>
        </p:nvSpPr>
        <p:spPr>
          <a:xfrm rot="2700000">
            <a:off x="3997727" y="3886136"/>
            <a:ext cx="1128118" cy="38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Атмосферное давление</a:t>
            </a:r>
            <a:endParaRPr sz="1200" dirty="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9" name="Google Shape;849;p44"/>
          <p:cNvSpPr txBox="1"/>
          <p:nvPr/>
        </p:nvSpPr>
        <p:spPr>
          <a:xfrm rot="2700000">
            <a:off x="4711140" y="3886136"/>
            <a:ext cx="1128118" cy="38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Температура</a:t>
            </a:r>
            <a:endParaRPr sz="1200" dirty="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0" name="Google Shape;850;p44"/>
          <p:cNvSpPr txBox="1"/>
          <p:nvPr/>
        </p:nvSpPr>
        <p:spPr>
          <a:xfrm rot="2700000">
            <a:off x="5542491" y="3881463"/>
            <a:ext cx="1195643" cy="38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Относительная влажность</a:t>
            </a:r>
            <a:endParaRPr sz="1200" dirty="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51" name="Google Shape;851;p44"/>
          <p:cNvGrpSpPr/>
          <p:nvPr/>
        </p:nvGrpSpPr>
        <p:grpSpPr>
          <a:xfrm>
            <a:off x="3372342" y="1790247"/>
            <a:ext cx="392704" cy="392653"/>
            <a:chOff x="4619350" y="1285200"/>
            <a:chExt cx="511800" cy="511800"/>
          </a:xfrm>
        </p:grpSpPr>
        <p:sp>
          <p:nvSpPr>
            <p:cNvPr id="852" name="Google Shape;852;p44"/>
            <p:cNvSpPr/>
            <p:nvPr/>
          </p:nvSpPr>
          <p:spPr>
            <a:xfrm>
              <a:off x="4619350" y="1285200"/>
              <a:ext cx="511800" cy="511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3" name="Google Shape;853;p44"/>
            <p:cNvGrpSpPr/>
            <p:nvPr/>
          </p:nvGrpSpPr>
          <p:grpSpPr>
            <a:xfrm rot="-5400000">
              <a:off x="4742329" y="1428375"/>
              <a:ext cx="265779" cy="225399"/>
              <a:chOff x="4660325" y="1866850"/>
              <a:chExt cx="68350" cy="58100"/>
            </a:xfrm>
          </p:grpSpPr>
          <p:sp>
            <p:nvSpPr>
              <p:cNvPr id="854" name="Google Shape;854;p44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4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6" name="Google Shape;866;p44"/>
          <p:cNvSpPr txBox="1"/>
          <p:nvPr/>
        </p:nvSpPr>
        <p:spPr>
          <a:xfrm>
            <a:off x="6191460" y="2115773"/>
            <a:ext cx="680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50%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7" name="Google Shape;867;p44"/>
          <p:cNvSpPr txBox="1"/>
          <p:nvPr/>
        </p:nvSpPr>
        <p:spPr>
          <a:xfrm>
            <a:off x="5494663" y="1885903"/>
            <a:ext cx="680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70%</a:t>
            </a:r>
            <a:endParaRPr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8" name="Google Shape;868;p44"/>
          <p:cNvSpPr txBox="1"/>
          <p:nvPr/>
        </p:nvSpPr>
        <p:spPr>
          <a:xfrm>
            <a:off x="6516888" y="2789538"/>
            <a:ext cx="680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40%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9" name="Google Shape;869;p44"/>
          <p:cNvSpPr txBox="1"/>
          <p:nvPr/>
        </p:nvSpPr>
        <p:spPr>
          <a:xfrm>
            <a:off x="7229113" y="1540488"/>
            <a:ext cx="680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90%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4231135" y="698864"/>
            <a:ext cx="4627180" cy="4021352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8"/>
          <p:cNvSpPr txBox="1">
            <a:spLocks noGrp="1"/>
          </p:cNvSpPr>
          <p:nvPr>
            <p:ph type="title"/>
          </p:nvPr>
        </p:nvSpPr>
        <p:spPr>
          <a:xfrm>
            <a:off x="266275" y="1496357"/>
            <a:ext cx="4281464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Достижения проекта</a:t>
            </a:r>
            <a:endParaRPr dirty="0"/>
          </a:p>
        </p:txBody>
      </p:sp>
      <p:grpSp>
        <p:nvGrpSpPr>
          <p:cNvPr id="574" name="Google Shape;574;p38"/>
          <p:cNvGrpSpPr/>
          <p:nvPr/>
        </p:nvGrpSpPr>
        <p:grpSpPr>
          <a:xfrm>
            <a:off x="4623662" y="1453623"/>
            <a:ext cx="4234653" cy="2798652"/>
            <a:chOff x="4110902" y="1802134"/>
            <a:chExt cx="4875824" cy="3222398"/>
          </a:xfrm>
        </p:grpSpPr>
        <p:sp>
          <p:nvSpPr>
            <p:cNvPr id="575" name="Google Shape;575;p38"/>
            <p:cNvSpPr/>
            <p:nvPr/>
          </p:nvSpPr>
          <p:spPr>
            <a:xfrm>
              <a:off x="4480374" y="3375874"/>
              <a:ext cx="612865" cy="1012595"/>
            </a:xfrm>
            <a:custGeom>
              <a:avLst/>
              <a:gdLst/>
              <a:ahLst/>
              <a:cxnLst/>
              <a:rect l="l" t="t" r="r" b="b"/>
              <a:pathLst>
                <a:path w="19789" h="32696" extrusionOk="0">
                  <a:moveTo>
                    <a:pt x="3108" y="1"/>
                  </a:moveTo>
                  <a:cubicBezTo>
                    <a:pt x="0" y="22575"/>
                    <a:pt x="18371" y="32695"/>
                    <a:pt x="18371" y="32695"/>
                  </a:cubicBezTo>
                  <a:cubicBezTo>
                    <a:pt x="19788" y="10038"/>
                    <a:pt x="3108" y="1"/>
                    <a:pt x="310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322923" y="3882172"/>
              <a:ext cx="490069" cy="471332"/>
            </a:xfrm>
            <a:custGeom>
              <a:avLst/>
              <a:gdLst/>
              <a:ahLst/>
              <a:cxnLst/>
              <a:rect l="l" t="t" r="r" b="b"/>
              <a:pathLst>
                <a:path w="15824" h="152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911" y="15218"/>
                    <a:pt x="15632" y="15218"/>
                  </a:cubicBezTo>
                  <a:cubicBezTo>
                    <a:pt x="15695" y="15218"/>
                    <a:pt x="15759" y="15218"/>
                    <a:pt x="15824" y="15216"/>
                  </a:cubicBezTo>
                  <a:cubicBezTo>
                    <a:pt x="15824" y="15216"/>
                    <a:pt x="11299" y="1084"/>
                    <a:pt x="0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605019" y="3081257"/>
              <a:ext cx="1804622" cy="902714"/>
            </a:xfrm>
            <a:custGeom>
              <a:avLst/>
              <a:gdLst/>
              <a:ahLst/>
              <a:cxnLst/>
              <a:rect l="l" t="t" r="r" b="b"/>
              <a:pathLst>
                <a:path w="58270" h="29148" extrusionOk="0">
                  <a:moveTo>
                    <a:pt x="29111" y="1"/>
                  </a:moveTo>
                  <a:cubicBezTo>
                    <a:pt x="26277" y="1"/>
                    <a:pt x="23789" y="1465"/>
                    <a:pt x="22360" y="3680"/>
                  </a:cubicBezTo>
                  <a:cubicBezTo>
                    <a:pt x="22058" y="3301"/>
                    <a:pt x="21738" y="3027"/>
                    <a:pt x="21426" y="3027"/>
                  </a:cubicBezTo>
                  <a:cubicBezTo>
                    <a:pt x="21307" y="3027"/>
                    <a:pt x="21189" y="3067"/>
                    <a:pt x="21074" y="3156"/>
                  </a:cubicBezTo>
                  <a:cubicBezTo>
                    <a:pt x="20003" y="3977"/>
                    <a:pt x="21074" y="7180"/>
                    <a:pt x="21074" y="7180"/>
                  </a:cubicBezTo>
                  <a:cubicBezTo>
                    <a:pt x="21074" y="7180"/>
                    <a:pt x="19381" y="4442"/>
                    <a:pt x="18289" y="4442"/>
                  </a:cubicBezTo>
                  <a:cubicBezTo>
                    <a:pt x="18126" y="4442"/>
                    <a:pt x="17976" y="4503"/>
                    <a:pt x="17848" y="4644"/>
                  </a:cubicBezTo>
                  <a:cubicBezTo>
                    <a:pt x="17443" y="5073"/>
                    <a:pt x="17502" y="6073"/>
                    <a:pt x="17705" y="7133"/>
                  </a:cubicBezTo>
                  <a:cubicBezTo>
                    <a:pt x="16217" y="7752"/>
                    <a:pt x="15169" y="9204"/>
                    <a:pt x="15109" y="10895"/>
                  </a:cubicBezTo>
                  <a:cubicBezTo>
                    <a:pt x="14573" y="10764"/>
                    <a:pt x="14014" y="10681"/>
                    <a:pt x="13442" y="10681"/>
                  </a:cubicBezTo>
                  <a:cubicBezTo>
                    <a:pt x="9775" y="10681"/>
                    <a:pt x="6799" y="13657"/>
                    <a:pt x="6799" y="17324"/>
                  </a:cubicBezTo>
                  <a:cubicBezTo>
                    <a:pt x="6799" y="17586"/>
                    <a:pt x="6822" y="17848"/>
                    <a:pt x="6846" y="18098"/>
                  </a:cubicBezTo>
                  <a:cubicBezTo>
                    <a:pt x="3441" y="19325"/>
                    <a:pt x="0" y="22265"/>
                    <a:pt x="0" y="29147"/>
                  </a:cubicBezTo>
                  <a:lnTo>
                    <a:pt x="57769" y="29147"/>
                  </a:lnTo>
                  <a:cubicBezTo>
                    <a:pt x="57769" y="29147"/>
                    <a:pt x="58269" y="20039"/>
                    <a:pt x="50983" y="17813"/>
                  </a:cubicBezTo>
                  <a:cubicBezTo>
                    <a:pt x="51078" y="17301"/>
                    <a:pt x="51126" y="16765"/>
                    <a:pt x="51126" y="16229"/>
                  </a:cubicBezTo>
                  <a:cubicBezTo>
                    <a:pt x="51126" y="11419"/>
                    <a:pt x="47339" y="7514"/>
                    <a:pt x="42589" y="7311"/>
                  </a:cubicBezTo>
                  <a:cubicBezTo>
                    <a:pt x="42767" y="6609"/>
                    <a:pt x="42732" y="5990"/>
                    <a:pt x="42208" y="5728"/>
                  </a:cubicBezTo>
                  <a:cubicBezTo>
                    <a:pt x="42018" y="5630"/>
                    <a:pt x="41832" y="5587"/>
                    <a:pt x="41650" y="5587"/>
                  </a:cubicBezTo>
                  <a:cubicBezTo>
                    <a:pt x="40540" y="5587"/>
                    <a:pt x="39608" y="7184"/>
                    <a:pt x="39291" y="7787"/>
                  </a:cubicBezTo>
                  <a:cubicBezTo>
                    <a:pt x="39267" y="7799"/>
                    <a:pt x="39255" y="7799"/>
                    <a:pt x="39231" y="7811"/>
                  </a:cubicBezTo>
                  <a:cubicBezTo>
                    <a:pt x="39422" y="7037"/>
                    <a:pt x="39958" y="4418"/>
                    <a:pt x="38267" y="4073"/>
                  </a:cubicBezTo>
                  <a:cubicBezTo>
                    <a:pt x="38200" y="4060"/>
                    <a:pt x="38136" y="4054"/>
                    <a:pt x="38072" y="4054"/>
                  </a:cubicBezTo>
                  <a:cubicBezTo>
                    <a:pt x="37477" y="4054"/>
                    <a:pt x="37016" y="4592"/>
                    <a:pt x="36671" y="5335"/>
                  </a:cubicBezTo>
                  <a:cubicBezTo>
                    <a:pt x="35564" y="2227"/>
                    <a:pt x="32600" y="1"/>
                    <a:pt x="2911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5192034" y="2781498"/>
              <a:ext cx="101798" cy="1531745"/>
            </a:xfrm>
            <a:custGeom>
              <a:avLst/>
              <a:gdLst/>
              <a:ahLst/>
              <a:cxnLst/>
              <a:rect l="l" t="t" r="r" b="b"/>
              <a:pathLst>
                <a:path w="3287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3286" y="4945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5242917" y="2781498"/>
              <a:ext cx="50915" cy="1531745"/>
            </a:xfrm>
            <a:custGeom>
              <a:avLst/>
              <a:gdLst/>
              <a:ahLst/>
              <a:cxnLst/>
              <a:rect l="l" t="t" r="r" b="b"/>
              <a:pathLst>
                <a:path w="1644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1643" y="4945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647045" y="2191148"/>
              <a:ext cx="101798" cy="1531745"/>
            </a:xfrm>
            <a:custGeom>
              <a:avLst/>
              <a:gdLst/>
              <a:ahLst/>
              <a:cxnLst/>
              <a:rect l="l" t="t" r="r" b="b"/>
              <a:pathLst>
                <a:path w="3287" h="49459" extrusionOk="0">
                  <a:moveTo>
                    <a:pt x="1" y="0"/>
                  </a:moveTo>
                  <a:lnTo>
                    <a:pt x="1" y="49459"/>
                  </a:lnTo>
                  <a:lnTo>
                    <a:pt x="3287" y="49459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697929" y="2191148"/>
              <a:ext cx="50915" cy="1531745"/>
            </a:xfrm>
            <a:custGeom>
              <a:avLst/>
              <a:gdLst/>
              <a:ahLst/>
              <a:cxnLst/>
              <a:rect l="l" t="t" r="r" b="b"/>
              <a:pathLst>
                <a:path w="1644" h="49459" extrusionOk="0">
                  <a:moveTo>
                    <a:pt x="1" y="0"/>
                  </a:moveTo>
                  <a:lnTo>
                    <a:pt x="1" y="49459"/>
                  </a:lnTo>
                  <a:lnTo>
                    <a:pt x="1644" y="49459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5801183" y="2781498"/>
              <a:ext cx="101798" cy="1531745"/>
            </a:xfrm>
            <a:custGeom>
              <a:avLst/>
              <a:gdLst/>
              <a:ahLst/>
              <a:cxnLst/>
              <a:rect l="l" t="t" r="r" b="b"/>
              <a:pathLst>
                <a:path w="3287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3286" y="4945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5852066" y="2781498"/>
              <a:ext cx="50915" cy="1531745"/>
            </a:xfrm>
            <a:custGeom>
              <a:avLst/>
              <a:gdLst/>
              <a:ahLst/>
              <a:cxnLst/>
              <a:rect l="l" t="t" r="r" b="b"/>
              <a:pathLst>
                <a:path w="1644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1643" y="4945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717821" y="2453309"/>
              <a:ext cx="1013338" cy="896798"/>
            </a:xfrm>
            <a:custGeom>
              <a:avLst/>
              <a:gdLst/>
              <a:ahLst/>
              <a:cxnLst/>
              <a:rect l="l" t="t" r="r" b="b"/>
              <a:pathLst>
                <a:path w="32720" h="28957" extrusionOk="0">
                  <a:moveTo>
                    <a:pt x="12633" y="1"/>
                  </a:moveTo>
                  <a:cubicBezTo>
                    <a:pt x="11776" y="1"/>
                    <a:pt x="11014" y="512"/>
                    <a:pt x="10693" y="1298"/>
                  </a:cubicBezTo>
                  <a:lnTo>
                    <a:pt x="560" y="26075"/>
                  </a:lnTo>
                  <a:cubicBezTo>
                    <a:pt x="1" y="27444"/>
                    <a:pt x="1013" y="28956"/>
                    <a:pt x="2489" y="28956"/>
                  </a:cubicBezTo>
                  <a:lnTo>
                    <a:pt x="20087" y="28956"/>
                  </a:lnTo>
                  <a:cubicBezTo>
                    <a:pt x="20932" y="28956"/>
                    <a:pt x="21706" y="28444"/>
                    <a:pt x="22027" y="27659"/>
                  </a:cubicBezTo>
                  <a:lnTo>
                    <a:pt x="32160" y="2882"/>
                  </a:lnTo>
                  <a:cubicBezTo>
                    <a:pt x="32719" y="1513"/>
                    <a:pt x="31707" y="1"/>
                    <a:pt x="30231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5512449" y="2453309"/>
              <a:ext cx="783975" cy="896798"/>
            </a:xfrm>
            <a:custGeom>
              <a:avLst/>
              <a:gdLst/>
              <a:ahLst/>
              <a:cxnLst/>
              <a:rect l="l" t="t" r="r" b="b"/>
              <a:pathLst>
                <a:path w="25314" h="28957" extrusionOk="0">
                  <a:moveTo>
                    <a:pt x="12478" y="1"/>
                  </a:moveTo>
                  <a:cubicBezTo>
                    <a:pt x="11800" y="1"/>
                    <a:pt x="11181" y="417"/>
                    <a:pt x="10919" y="1048"/>
                  </a:cubicBezTo>
                  <a:lnTo>
                    <a:pt x="453" y="26635"/>
                  </a:lnTo>
                  <a:cubicBezTo>
                    <a:pt x="1" y="27742"/>
                    <a:pt x="822" y="28956"/>
                    <a:pt x="2013" y="28956"/>
                  </a:cubicBezTo>
                  <a:lnTo>
                    <a:pt x="12848" y="28956"/>
                  </a:lnTo>
                  <a:cubicBezTo>
                    <a:pt x="13526" y="28956"/>
                    <a:pt x="14133" y="28540"/>
                    <a:pt x="14395" y="27909"/>
                  </a:cubicBezTo>
                  <a:lnTo>
                    <a:pt x="24861" y="2322"/>
                  </a:lnTo>
                  <a:cubicBezTo>
                    <a:pt x="25313" y="1215"/>
                    <a:pt x="24504" y="1"/>
                    <a:pt x="23313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5124178" y="1854473"/>
              <a:ext cx="1455435" cy="513328"/>
            </a:xfrm>
            <a:custGeom>
              <a:avLst/>
              <a:gdLst/>
              <a:ahLst/>
              <a:cxnLst/>
              <a:rect l="l" t="t" r="r" b="b"/>
              <a:pathLst>
                <a:path w="46995" h="16575" extrusionOk="0">
                  <a:moveTo>
                    <a:pt x="8109" y="1"/>
                  </a:moveTo>
                  <a:cubicBezTo>
                    <a:pt x="7811" y="1"/>
                    <a:pt x="7525" y="179"/>
                    <a:pt x="7394" y="453"/>
                  </a:cubicBezTo>
                  <a:lnTo>
                    <a:pt x="250" y="15443"/>
                  </a:lnTo>
                  <a:cubicBezTo>
                    <a:pt x="0" y="15967"/>
                    <a:pt x="393" y="16574"/>
                    <a:pt x="965" y="16574"/>
                  </a:cubicBezTo>
                  <a:lnTo>
                    <a:pt x="38886" y="16574"/>
                  </a:lnTo>
                  <a:cubicBezTo>
                    <a:pt x="39196" y="16574"/>
                    <a:pt x="39470" y="16408"/>
                    <a:pt x="39601" y="16122"/>
                  </a:cubicBezTo>
                  <a:lnTo>
                    <a:pt x="46744" y="1132"/>
                  </a:lnTo>
                  <a:cubicBezTo>
                    <a:pt x="46994" y="608"/>
                    <a:pt x="46613" y="1"/>
                    <a:pt x="46030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4691651" y="2400939"/>
              <a:ext cx="1013307" cy="896427"/>
            </a:xfrm>
            <a:custGeom>
              <a:avLst/>
              <a:gdLst/>
              <a:ahLst/>
              <a:cxnLst/>
              <a:rect l="l" t="t" r="r" b="b"/>
              <a:pathLst>
                <a:path w="32719" h="28945" extrusionOk="0">
                  <a:moveTo>
                    <a:pt x="12633" y="1"/>
                  </a:moveTo>
                  <a:cubicBezTo>
                    <a:pt x="11776" y="1"/>
                    <a:pt x="11014" y="513"/>
                    <a:pt x="10692" y="1299"/>
                  </a:cubicBezTo>
                  <a:lnTo>
                    <a:pt x="560" y="26075"/>
                  </a:lnTo>
                  <a:cubicBezTo>
                    <a:pt x="0" y="27445"/>
                    <a:pt x="1012" y="28945"/>
                    <a:pt x="2489" y="28945"/>
                  </a:cubicBezTo>
                  <a:lnTo>
                    <a:pt x="20086" y="28945"/>
                  </a:lnTo>
                  <a:cubicBezTo>
                    <a:pt x="20932" y="28945"/>
                    <a:pt x="21694" y="28433"/>
                    <a:pt x="22015" y="27647"/>
                  </a:cubicBezTo>
                  <a:lnTo>
                    <a:pt x="32159" y="2882"/>
                  </a:lnTo>
                  <a:cubicBezTo>
                    <a:pt x="32719" y="1501"/>
                    <a:pt x="31707" y="1"/>
                    <a:pt x="30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4770191" y="2466595"/>
              <a:ext cx="855856" cy="765145"/>
            </a:xfrm>
            <a:custGeom>
              <a:avLst/>
              <a:gdLst/>
              <a:ahLst/>
              <a:cxnLst/>
              <a:rect l="l" t="t" r="r" b="b"/>
              <a:pathLst>
                <a:path w="27635" h="24706" extrusionOk="0">
                  <a:moveTo>
                    <a:pt x="10109" y="0"/>
                  </a:moveTo>
                  <a:lnTo>
                    <a:pt x="0" y="24706"/>
                  </a:lnTo>
                  <a:lnTo>
                    <a:pt x="17526" y="24706"/>
                  </a:lnTo>
                  <a:lnTo>
                    <a:pt x="27635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5492164" y="2400939"/>
              <a:ext cx="783975" cy="896427"/>
            </a:xfrm>
            <a:custGeom>
              <a:avLst/>
              <a:gdLst/>
              <a:ahLst/>
              <a:cxnLst/>
              <a:rect l="l" t="t" r="r" b="b"/>
              <a:pathLst>
                <a:path w="25314" h="28945" extrusionOk="0">
                  <a:moveTo>
                    <a:pt x="12467" y="1"/>
                  </a:moveTo>
                  <a:cubicBezTo>
                    <a:pt x="11788" y="1"/>
                    <a:pt x="11181" y="418"/>
                    <a:pt x="10919" y="1049"/>
                  </a:cubicBezTo>
                  <a:lnTo>
                    <a:pt x="453" y="26635"/>
                  </a:lnTo>
                  <a:cubicBezTo>
                    <a:pt x="1" y="27742"/>
                    <a:pt x="811" y="28945"/>
                    <a:pt x="2001" y="28945"/>
                  </a:cubicBezTo>
                  <a:lnTo>
                    <a:pt x="12836" y="28945"/>
                  </a:lnTo>
                  <a:cubicBezTo>
                    <a:pt x="13514" y="28945"/>
                    <a:pt x="14134" y="28540"/>
                    <a:pt x="14396" y="27909"/>
                  </a:cubicBezTo>
                  <a:lnTo>
                    <a:pt x="24861" y="2323"/>
                  </a:lnTo>
                  <a:cubicBezTo>
                    <a:pt x="25314" y="1215"/>
                    <a:pt x="24504" y="1"/>
                    <a:pt x="23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574389" y="2466595"/>
              <a:ext cx="619152" cy="765145"/>
            </a:xfrm>
            <a:custGeom>
              <a:avLst/>
              <a:gdLst/>
              <a:ahLst/>
              <a:cxnLst/>
              <a:rect l="l" t="t" r="r" b="b"/>
              <a:pathLst>
                <a:path w="19992" h="24706" extrusionOk="0">
                  <a:moveTo>
                    <a:pt x="10109" y="0"/>
                  </a:moveTo>
                  <a:lnTo>
                    <a:pt x="1" y="24706"/>
                  </a:lnTo>
                  <a:lnTo>
                    <a:pt x="9883" y="24706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5097265" y="1802134"/>
              <a:ext cx="1455064" cy="513297"/>
            </a:xfrm>
            <a:custGeom>
              <a:avLst/>
              <a:gdLst/>
              <a:ahLst/>
              <a:cxnLst/>
              <a:rect l="l" t="t" r="r" b="b"/>
              <a:pathLst>
                <a:path w="46983" h="16574" extrusionOk="0">
                  <a:moveTo>
                    <a:pt x="8097" y="0"/>
                  </a:moveTo>
                  <a:cubicBezTo>
                    <a:pt x="7799" y="0"/>
                    <a:pt x="7525" y="167"/>
                    <a:pt x="7382" y="441"/>
                  </a:cubicBezTo>
                  <a:lnTo>
                    <a:pt x="250" y="15442"/>
                  </a:lnTo>
                  <a:cubicBezTo>
                    <a:pt x="0" y="15966"/>
                    <a:pt x="381" y="16574"/>
                    <a:pt x="965" y="16574"/>
                  </a:cubicBezTo>
                  <a:lnTo>
                    <a:pt x="38874" y="16574"/>
                  </a:lnTo>
                  <a:cubicBezTo>
                    <a:pt x="39184" y="16574"/>
                    <a:pt x="39458" y="16395"/>
                    <a:pt x="39589" y="16121"/>
                  </a:cubicBezTo>
                  <a:lnTo>
                    <a:pt x="46732" y="1119"/>
                  </a:lnTo>
                  <a:cubicBezTo>
                    <a:pt x="46982" y="595"/>
                    <a:pt x="46601" y="0"/>
                    <a:pt x="4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192034" y="1867388"/>
              <a:ext cx="1265527" cy="382418"/>
            </a:xfrm>
            <a:custGeom>
              <a:avLst/>
              <a:gdLst/>
              <a:ahLst/>
              <a:cxnLst/>
              <a:rect l="l" t="t" r="r" b="b"/>
              <a:pathLst>
                <a:path w="40863" h="12348" extrusionOk="0">
                  <a:moveTo>
                    <a:pt x="5882" y="1"/>
                  </a:moveTo>
                  <a:lnTo>
                    <a:pt x="0" y="12347"/>
                  </a:lnTo>
                  <a:lnTo>
                    <a:pt x="34981" y="12347"/>
                  </a:lnTo>
                  <a:lnTo>
                    <a:pt x="4086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4846161" y="2409053"/>
              <a:ext cx="747089" cy="888684"/>
            </a:xfrm>
            <a:custGeom>
              <a:avLst/>
              <a:gdLst/>
              <a:ahLst/>
              <a:cxnLst/>
              <a:rect l="l" t="t" r="r" b="b"/>
              <a:pathLst>
                <a:path w="24123" h="28695" extrusionOk="0">
                  <a:moveTo>
                    <a:pt x="16990" y="6942"/>
                  </a:moveTo>
                  <a:lnTo>
                    <a:pt x="14597" y="12871"/>
                  </a:lnTo>
                  <a:lnTo>
                    <a:pt x="8858" y="12871"/>
                  </a:lnTo>
                  <a:lnTo>
                    <a:pt x="11252" y="6942"/>
                  </a:lnTo>
                  <a:close/>
                  <a:moveTo>
                    <a:pt x="14252" y="13717"/>
                  </a:moveTo>
                  <a:lnTo>
                    <a:pt x="12085" y="19086"/>
                  </a:lnTo>
                  <a:lnTo>
                    <a:pt x="6358" y="19086"/>
                  </a:lnTo>
                  <a:lnTo>
                    <a:pt x="8513" y="13717"/>
                  </a:lnTo>
                  <a:close/>
                  <a:moveTo>
                    <a:pt x="13145" y="1"/>
                  </a:moveTo>
                  <a:lnTo>
                    <a:pt x="10680" y="6097"/>
                  </a:lnTo>
                  <a:lnTo>
                    <a:pt x="4977" y="6097"/>
                  </a:lnTo>
                  <a:lnTo>
                    <a:pt x="4977" y="6942"/>
                  </a:lnTo>
                  <a:lnTo>
                    <a:pt x="10335" y="6942"/>
                  </a:lnTo>
                  <a:lnTo>
                    <a:pt x="7942" y="12871"/>
                  </a:lnTo>
                  <a:lnTo>
                    <a:pt x="1929" y="12871"/>
                  </a:lnTo>
                  <a:lnTo>
                    <a:pt x="1929" y="13717"/>
                  </a:lnTo>
                  <a:lnTo>
                    <a:pt x="7608" y="13717"/>
                  </a:lnTo>
                  <a:lnTo>
                    <a:pt x="5441" y="19086"/>
                  </a:lnTo>
                  <a:lnTo>
                    <a:pt x="0" y="19086"/>
                  </a:lnTo>
                  <a:lnTo>
                    <a:pt x="0" y="19932"/>
                  </a:lnTo>
                  <a:lnTo>
                    <a:pt x="5096" y="19932"/>
                  </a:lnTo>
                  <a:lnTo>
                    <a:pt x="1691" y="28373"/>
                  </a:lnTo>
                  <a:lnTo>
                    <a:pt x="2477" y="28695"/>
                  </a:lnTo>
                  <a:lnTo>
                    <a:pt x="6013" y="19932"/>
                  </a:lnTo>
                  <a:lnTo>
                    <a:pt x="11752" y="19932"/>
                  </a:lnTo>
                  <a:lnTo>
                    <a:pt x="8335" y="28373"/>
                  </a:lnTo>
                  <a:lnTo>
                    <a:pt x="9120" y="28695"/>
                  </a:lnTo>
                  <a:lnTo>
                    <a:pt x="12656" y="19932"/>
                  </a:lnTo>
                  <a:lnTo>
                    <a:pt x="19395" y="19932"/>
                  </a:lnTo>
                  <a:lnTo>
                    <a:pt x="19395" y="19086"/>
                  </a:lnTo>
                  <a:lnTo>
                    <a:pt x="13002" y="19086"/>
                  </a:lnTo>
                  <a:lnTo>
                    <a:pt x="15169" y="13717"/>
                  </a:lnTo>
                  <a:lnTo>
                    <a:pt x="21515" y="13717"/>
                  </a:lnTo>
                  <a:lnTo>
                    <a:pt x="21515" y="12871"/>
                  </a:lnTo>
                  <a:lnTo>
                    <a:pt x="15514" y="12871"/>
                  </a:lnTo>
                  <a:lnTo>
                    <a:pt x="17907" y="6942"/>
                  </a:lnTo>
                  <a:lnTo>
                    <a:pt x="24122" y="6942"/>
                  </a:lnTo>
                  <a:lnTo>
                    <a:pt x="24122" y="6097"/>
                  </a:lnTo>
                  <a:lnTo>
                    <a:pt x="18241" y="6097"/>
                  </a:lnTo>
                  <a:lnTo>
                    <a:pt x="20574" y="322"/>
                  </a:lnTo>
                  <a:lnTo>
                    <a:pt x="19788" y="1"/>
                  </a:lnTo>
                  <a:lnTo>
                    <a:pt x="17324" y="6097"/>
                  </a:lnTo>
                  <a:lnTo>
                    <a:pt x="11597" y="6097"/>
                  </a:lnTo>
                  <a:lnTo>
                    <a:pt x="13930" y="322"/>
                  </a:lnTo>
                  <a:lnTo>
                    <a:pt x="13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5626016" y="2409053"/>
              <a:ext cx="564211" cy="888684"/>
            </a:xfrm>
            <a:custGeom>
              <a:avLst/>
              <a:gdLst/>
              <a:ahLst/>
              <a:cxnLst/>
              <a:rect l="l" t="t" r="r" b="b"/>
              <a:pathLst>
                <a:path w="18218" h="28695" extrusionOk="0">
                  <a:moveTo>
                    <a:pt x="13312" y="1"/>
                  </a:moveTo>
                  <a:lnTo>
                    <a:pt x="10847" y="6097"/>
                  </a:lnTo>
                  <a:lnTo>
                    <a:pt x="5644" y="6097"/>
                  </a:lnTo>
                  <a:lnTo>
                    <a:pt x="5644" y="6942"/>
                  </a:lnTo>
                  <a:lnTo>
                    <a:pt x="10514" y="6942"/>
                  </a:lnTo>
                  <a:lnTo>
                    <a:pt x="8121" y="12871"/>
                  </a:lnTo>
                  <a:lnTo>
                    <a:pt x="3156" y="12871"/>
                  </a:lnTo>
                  <a:lnTo>
                    <a:pt x="3156" y="13717"/>
                  </a:lnTo>
                  <a:lnTo>
                    <a:pt x="7776" y="13717"/>
                  </a:lnTo>
                  <a:lnTo>
                    <a:pt x="5382" y="19646"/>
                  </a:lnTo>
                  <a:lnTo>
                    <a:pt x="1" y="19646"/>
                  </a:lnTo>
                  <a:lnTo>
                    <a:pt x="1" y="20503"/>
                  </a:lnTo>
                  <a:lnTo>
                    <a:pt x="5037" y="20503"/>
                  </a:lnTo>
                  <a:lnTo>
                    <a:pt x="1858" y="28373"/>
                  </a:lnTo>
                  <a:lnTo>
                    <a:pt x="2644" y="28695"/>
                  </a:lnTo>
                  <a:lnTo>
                    <a:pt x="5954" y="20503"/>
                  </a:lnTo>
                  <a:lnTo>
                    <a:pt x="11931" y="20503"/>
                  </a:lnTo>
                  <a:lnTo>
                    <a:pt x="11931" y="19646"/>
                  </a:lnTo>
                  <a:lnTo>
                    <a:pt x="6299" y="19646"/>
                  </a:lnTo>
                  <a:lnTo>
                    <a:pt x="8692" y="13717"/>
                  </a:lnTo>
                  <a:lnTo>
                    <a:pt x="15455" y="13717"/>
                  </a:lnTo>
                  <a:lnTo>
                    <a:pt x="15455" y="12871"/>
                  </a:lnTo>
                  <a:lnTo>
                    <a:pt x="9026" y="12871"/>
                  </a:lnTo>
                  <a:lnTo>
                    <a:pt x="11419" y="6942"/>
                  </a:lnTo>
                  <a:lnTo>
                    <a:pt x="18217" y="6942"/>
                  </a:lnTo>
                  <a:lnTo>
                    <a:pt x="18217" y="6097"/>
                  </a:lnTo>
                  <a:lnTo>
                    <a:pt x="11764" y="6097"/>
                  </a:lnTo>
                  <a:lnTo>
                    <a:pt x="14098" y="322"/>
                  </a:lnTo>
                  <a:lnTo>
                    <a:pt x="133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213775" y="1835674"/>
              <a:ext cx="1240844" cy="459099"/>
            </a:xfrm>
            <a:custGeom>
              <a:avLst/>
              <a:gdLst/>
              <a:ahLst/>
              <a:cxnLst/>
              <a:rect l="l" t="t" r="r" b="b"/>
              <a:pathLst>
                <a:path w="40066" h="14824" extrusionOk="0">
                  <a:moveTo>
                    <a:pt x="13836" y="5120"/>
                  </a:moveTo>
                  <a:lnTo>
                    <a:pt x="12086" y="8799"/>
                  </a:lnTo>
                  <a:lnTo>
                    <a:pt x="6966" y="8799"/>
                  </a:lnTo>
                  <a:lnTo>
                    <a:pt x="8716" y="5120"/>
                  </a:lnTo>
                  <a:close/>
                  <a:moveTo>
                    <a:pt x="19884" y="5120"/>
                  </a:moveTo>
                  <a:lnTo>
                    <a:pt x="18146" y="8799"/>
                  </a:lnTo>
                  <a:lnTo>
                    <a:pt x="13026" y="8799"/>
                  </a:lnTo>
                  <a:lnTo>
                    <a:pt x="14776" y="5120"/>
                  </a:lnTo>
                  <a:close/>
                  <a:moveTo>
                    <a:pt x="25944" y="5120"/>
                  </a:moveTo>
                  <a:lnTo>
                    <a:pt x="24194" y="8799"/>
                  </a:lnTo>
                  <a:lnTo>
                    <a:pt x="19074" y="8799"/>
                  </a:lnTo>
                  <a:lnTo>
                    <a:pt x="20825" y="5120"/>
                  </a:lnTo>
                  <a:close/>
                  <a:moveTo>
                    <a:pt x="32005" y="5120"/>
                  </a:moveTo>
                  <a:lnTo>
                    <a:pt x="30254" y="8799"/>
                  </a:lnTo>
                  <a:lnTo>
                    <a:pt x="25135" y="8799"/>
                  </a:lnTo>
                  <a:lnTo>
                    <a:pt x="26885" y="5120"/>
                  </a:lnTo>
                  <a:close/>
                  <a:moveTo>
                    <a:pt x="10216" y="1"/>
                  </a:moveTo>
                  <a:lnTo>
                    <a:pt x="8180" y="4275"/>
                  </a:lnTo>
                  <a:lnTo>
                    <a:pt x="3013" y="4275"/>
                  </a:lnTo>
                  <a:lnTo>
                    <a:pt x="3013" y="5120"/>
                  </a:lnTo>
                  <a:lnTo>
                    <a:pt x="7775" y="5120"/>
                  </a:lnTo>
                  <a:lnTo>
                    <a:pt x="6025" y="8799"/>
                  </a:lnTo>
                  <a:lnTo>
                    <a:pt x="1" y="8799"/>
                  </a:lnTo>
                  <a:lnTo>
                    <a:pt x="1" y="9645"/>
                  </a:lnTo>
                  <a:lnTo>
                    <a:pt x="5632" y="9645"/>
                  </a:lnTo>
                  <a:lnTo>
                    <a:pt x="3334" y="14467"/>
                  </a:lnTo>
                  <a:lnTo>
                    <a:pt x="4096" y="14824"/>
                  </a:lnTo>
                  <a:lnTo>
                    <a:pt x="6561" y="9645"/>
                  </a:lnTo>
                  <a:lnTo>
                    <a:pt x="11681" y="9645"/>
                  </a:lnTo>
                  <a:lnTo>
                    <a:pt x="9383" y="14467"/>
                  </a:lnTo>
                  <a:lnTo>
                    <a:pt x="10157" y="14824"/>
                  </a:lnTo>
                  <a:lnTo>
                    <a:pt x="12621" y="9645"/>
                  </a:lnTo>
                  <a:lnTo>
                    <a:pt x="17741" y="9645"/>
                  </a:lnTo>
                  <a:lnTo>
                    <a:pt x="15443" y="14467"/>
                  </a:lnTo>
                  <a:lnTo>
                    <a:pt x="16205" y="14824"/>
                  </a:lnTo>
                  <a:lnTo>
                    <a:pt x="18682" y="9645"/>
                  </a:lnTo>
                  <a:lnTo>
                    <a:pt x="23789" y="9645"/>
                  </a:lnTo>
                  <a:lnTo>
                    <a:pt x="21503" y="14467"/>
                  </a:lnTo>
                  <a:lnTo>
                    <a:pt x="22265" y="14824"/>
                  </a:lnTo>
                  <a:lnTo>
                    <a:pt x="24730" y="9645"/>
                  </a:lnTo>
                  <a:lnTo>
                    <a:pt x="29850" y="9645"/>
                  </a:lnTo>
                  <a:lnTo>
                    <a:pt x="27552" y="14467"/>
                  </a:lnTo>
                  <a:lnTo>
                    <a:pt x="28314" y="14824"/>
                  </a:lnTo>
                  <a:lnTo>
                    <a:pt x="30790" y="9645"/>
                  </a:lnTo>
                  <a:lnTo>
                    <a:pt x="37053" y="9645"/>
                  </a:lnTo>
                  <a:lnTo>
                    <a:pt x="37053" y="8799"/>
                  </a:lnTo>
                  <a:lnTo>
                    <a:pt x="31195" y="8799"/>
                  </a:lnTo>
                  <a:lnTo>
                    <a:pt x="32933" y="5120"/>
                  </a:lnTo>
                  <a:lnTo>
                    <a:pt x="40065" y="5120"/>
                  </a:lnTo>
                  <a:lnTo>
                    <a:pt x="40065" y="4275"/>
                  </a:lnTo>
                  <a:lnTo>
                    <a:pt x="33338" y="4275"/>
                  </a:lnTo>
                  <a:lnTo>
                    <a:pt x="35207" y="370"/>
                  </a:lnTo>
                  <a:lnTo>
                    <a:pt x="34445" y="1"/>
                  </a:lnTo>
                  <a:lnTo>
                    <a:pt x="32409" y="4275"/>
                  </a:lnTo>
                  <a:lnTo>
                    <a:pt x="27290" y="4275"/>
                  </a:lnTo>
                  <a:lnTo>
                    <a:pt x="29147" y="370"/>
                  </a:lnTo>
                  <a:lnTo>
                    <a:pt x="28385" y="1"/>
                  </a:lnTo>
                  <a:lnTo>
                    <a:pt x="26349" y="4275"/>
                  </a:lnTo>
                  <a:lnTo>
                    <a:pt x="21230" y="4275"/>
                  </a:lnTo>
                  <a:lnTo>
                    <a:pt x="23099" y="370"/>
                  </a:lnTo>
                  <a:lnTo>
                    <a:pt x="22325" y="1"/>
                  </a:lnTo>
                  <a:lnTo>
                    <a:pt x="20289" y="4275"/>
                  </a:lnTo>
                  <a:lnTo>
                    <a:pt x="15181" y="4275"/>
                  </a:lnTo>
                  <a:lnTo>
                    <a:pt x="17039" y="370"/>
                  </a:lnTo>
                  <a:lnTo>
                    <a:pt x="16277" y="1"/>
                  </a:lnTo>
                  <a:lnTo>
                    <a:pt x="14241" y="4275"/>
                  </a:lnTo>
                  <a:lnTo>
                    <a:pt x="9121" y="4275"/>
                  </a:lnTo>
                  <a:lnTo>
                    <a:pt x="10990" y="370"/>
                  </a:lnTo>
                  <a:lnTo>
                    <a:pt x="10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7919562" y="3528897"/>
              <a:ext cx="198796" cy="61259"/>
            </a:xfrm>
            <a:custGeom>
              <a:avLst/>
              <a:gdLst/>
              <a:ahLst/>
              <a:cxnLst/>
              <a:rect l="l" t="t" r="r" b="b"/>
              <a:pathLst>
                <a:path w="6419" h="1978" extrusionOk="0">
                  <a:moveTo>
                    <a:pt x="989" y="1"/>
                  </a:moveTo>
                  <a:cubicBezTo>
                    <a:pt x="441" y="1"/>
                    <a:pt x="1" y="441"/>
                    <a:pt x="1" y="989"/>
                  </a:cubicBezTo>
                  <a:cubicBezTo>
                    <a:pt x="1" y="1537"/>
                    <a:pt x="441" y="1977"/>
                    <a:pt x="989" y="1977"/>
                  </a:cubicBezTo>
                  <a:lnTo>
                    <a:pt x="5430" y="1977"/>
                  </a:lnTo>
                  <a:cubicBezTo>
                    <a:pt x="5978" y="1977"/>
                    <a:pt x="6418" y="1537"/>
                    <a:pt x="6418" y="989"/>
                  </a:cubicBezTo>
                  <a:cubicBezTo>
                    <a:pt x="6418" y="441"/>
                    <a:pt x="5978" y="1"/>
                    <a:pt x="543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7919562" y="3375874"/>
              <a:ext cx="198796" cy="61259"/>
            </a:xfrm>
            <a:custGeom>
              <a:avLst/>
              <a:gdLst/>
              <a:ahLst/>
              <a:cxnLst/>
              <a:rect l="l" t="t" r="r" b="b"/>
              <a:pathLst>
                <a:path w="6419" h="1978" extrusionOk="0">
                  <a:moveTo>
                    <a:pt x="989" y="1"/>
                  </a:moveTo>
                  <a:cubicBezTo>
                    <a:pt x="441" y="1"/>
                    <a:pt x="1" y="441"/>
                    <a:pt x="1" y="989"/>
                  </a:cubicBezTo>
                  <a:cubicBezTo>
                    <a:pt x="1" y="1537"/>
                    <a:pt x="441" y="1977"/>
                    <a:pt x="989" y="1977"/>
                  </a:cubicBezTo>
                  <a:lnTo>
                    <a:pt x="5430" y="1977"/>
                  </a:lnTo>
                  <a:cubicBezTo>
                    <a:pt x="5978" y="1977"/>
                    <a:pt x="6418" y="1537"/>
                    <a:pt x="6418" y="989"/>
                  </a:cubicBezTo>
                  <a:cubicBezTo>
                    <a:pt x="6418" y="441"/>
                    <a:pt x="5978" y="1"/>
                    <a:pt x="5430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6831802" y="2702958"/>
              <a:ext cx="997822" cy="1876503"/>
            </a:xfrm>
            <a:custGeom>
              <a:avLst/>
              <a:gdLst/>
              <a:ahLst/>
              <a:cxnLst/>
              <a:rect l="l" t="t" r="r" b="b"/>
              <a:pathLst>
                <a:path w="32219" h="60591" extrusionOk="0">
                  <a:moveTo>
                    <a:pt x="3120" y="0"/>
                  </a:moveTo>
                  <a:cubicBezTo>
                    <a:pt x="1393" y="0"/>
                    <a:pt x="0" y="1393"/>
                    <a:pt x="0" y="3119"/>
                  </a:cubicBezTo>
                  <a:lnTo>
                    <a:pt x="0" y="57471"/>
                  </a:lnTo>
                  <a:cubicBezTo>
                    <a:pt x="0" y="59198"/>
                    <a:pt x="1393" y="60591"/>
                    <a:pt x="3120" y="60591"/>
                  </a:cubicBezTo>
                  <a:lnTo>
                    <a:pt x="29099" y="60591"/>
                  </a:lnTo>
                  <a:cubicBezTo>
                    <a:pt x="30814" y="60591"/>
                    <a:pt x="32219" y="59198"/>
                    <a:pt x="32219" y="57471"/>
                  </a:cubicBezTo>
                  <a:lnTo>
                    <a:pt x="32219" y="3119"/>
                  </a:lnTo>
                  <a:cubicBezTo>
                    <a:pt x="32219" y="1393"/>
                    <a:pt x="30814" y="0"/>
                    <a:pt x="29099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6735548" y="4353411"/>
              <a:ext cx="1190332" cy="226050"/>
            </a:xfrm>
            <a:custGeom>
              <a:avLst/>
              <a:gdLst/>
              <a:ahLst/>
              <a:cxnLst/>
              <a:rect l="l" t="t" r="r" b="b"/>
              <a:pathLst>
                <a:path w="38435" h="7299" extrusionOk="0">
                  <a:moveTo>
                    <a:pt x="1787" y="0"/>
                  </a:moveTo>
                  <a:cubicBezTo>
                    <a:pt x="798" y="0"/>
                    <a:pt x="1" y="798"/>
                    <a:pt x="1" y="1786"/>
                  </a:cubicBezTo>
                  <a:lnTo>
                    <a:pt x="1" y="5513"/>
                  </a:lnTo>
                  <a:cubicBezTo>
                    <a:pt x="1" y="6501"/>
                    <a:pt x="798" y="7299"/>
                    <a:pt x="1787" y="7299"/>
                  </a:cubicBezTo>
                  <a:lnTo>
                    <a:pt x="36636" y="7299"/>
                  </a:lnTo>
                  <a:cubicBezTo>
                    <a:pt x="37625" y="7299"/>
                    <a:pt x="38434" y="6501"/>
                    <a:pt x="38434" y="5513"/>
                  </a:cubicBezTo>
                  <a:lnTo>
                    <a:pt x="38434" y="1786"/>
                  </a:lnTo>
                  <a:cubicBezTo>
                    <a:pt x="38434" y="798"/>
                    <a:pt x="37625" y="0"/>
                    <a:pt x="36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6988139" y="3406844"/>
              <a:ext cx="184024" cy="503015"/>
            </a:xfrm>
            <a:custGeom>
              <a:avLst/>
              <a:gdLst/>
              <a:ahLst/>
              <a:cxnLst/>
              <a:rect l="l" t="t" r="r" b="b"/>
              <a:pathLst>
                <a:path w="5942" h="16242" extrusionOk="0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7025396" y="3454786"/>
              <a:ext cx="109541" cy="109541"/>
            </a:xfrm>
            <a:custGeom>
              <a:avLst/>
              <a:gdLst/>
              <a:ahLst/>
              <a:cxnLst/>
              <a:rect l="l" t="t" r="r" b="b"/>
              <a:pathLst>
                <a:path w="3537" h="3537" extrusionOk="0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36" y="2739"/>
                    <a:pt x="3536" y="1775"/>
                  </a:cubicBezTo>
                  <a:cubicBezTo>
                    <a:pt x="3536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7239615" y="3406844"/>
              <a:ext cx="184024" cy="503015"/>
            </a:xfrm>
            <a:custGeom>
              <a:avLst/>
              <a:gdLst/>
              <a:ahLst/>
              <a:cxnLst/>
              <a:rect l="l" t="t" r="r" b="b"/>
              <a:pathLst>
                <a:path w="5942" h="16242" extrusionOk="0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7276872" y="3454786"/>
              <a:ext cx="109169" cy="109541"/>
            </a:xfrm>
            <a:custGeom>
              <a:avLst/>
              <a:gdLst/>
              <a:ahLst/>
              <a:cxnLst/>
              <a:rect l="l" t="t" r="r" b="b"/>
              <a:pathLst>
                <a:path w="3525" h="3537" extrusionOk="0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24" y="2739"/>
                    <a:pt x="3524" y="1775"/>
                  </a:cubicBezTo>
                  <a:cubicBezTo>
                    <a:pt x="3524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7491092" y="3406844"/>
              <a:ext cx="184024" cy="503015"/>
            </a:xfrm>
            <a:custGeom>
              <a:avLst/>
              <a:gdLst/>
              <a:ahLst/>
              <a:cxnLst/>
              <a:rect l="l" t="t" r="r" b="b"/>
              <a:pathLst>
                <a:path w="5942" h="16242" extrusionOk="0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7528349" y="3454786"/>
              <a:ext cx="109169" cy="109541"/>
            </a:xfrm>
            <a:custGeom>
              <a:avLst/>
              <a:gdLst/>
              <a:ahLst/>
              <a:cxnLst/>
              <a:rect l="l" t="t" r="r" b="b"/>
              <a:pathLst>
                <a:path w="3525" h="3537" extrusionOk="0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24" y="2739"/>
                    <a:pt x="3524" y="1775"/>
                  </a:cubicBezTo>
                  <a:cubicBezTo>
                    <a:pt x="3524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7025396" y="3627722"/>
              <a:ext cx="109541" cy="12945"/>
            </a:xfrm>
            <a:custGeom>
              <a:avLst/>
              <a:gdLst/>
              <a:ahLst/>
              <a:cxnLst/>
              <a:rect l="l" t="t" r="r" b="b"/>
              <a:pathLst>
                <a:path w="3537" h="418" extrusionOk="0">
                  <a:moveTo>
                    <a:pt x="0" y="1"/>
                  </a:moveTo>
                  <a:lnTo>
                    <a:pt x="0" y="418"/>
                  </a:lnTo>
                  <a:lnTo>
                    <a:pt x="3536" y="418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7025396" y="3681208"/>
              <a:ext cx="109541" cy="13286"/>
            </a:xfrm>
            <a:custGeom>
              <a:avLst/>
              <a:gdLst/>
              <a:ahLst/>
              <a:cxnLst/>
              <a:rect l="l" t="t" r="r" b="b"/>
              <a:pathLst>
                <a:path w="3537" h="429" extrusionOk="0">
                  <a:moveTo>
                    <a:pt x="0" y="0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7025396" y="3735033"/>
              <a:ext cx="109541" cy="13317"/>
            </a:xfrm>
            <a:custGeom>
              <a:avLst/>
              <a:gdLst/>
              <a:ahLst/>
              <a:cxnLst/>
              <a:rect l="l" t="t" r="r" b="b"/>
              <a:pathLst>
                <a:path w="3537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7025396" y="3788859"/>
              <a:ext cx="109541" cy="13317"/>
            </a:xfrm>
            <a:custGeom>
              <a:avLst/>
              <a:gdLst/>
              <a:ahLst/>
              <a:cxnLst/>
              <a:rect l="l" t="t" r="r" b="b"/>
              <a:pathLst>
                <a:path w="3537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7276872" y="3627722"/>
              <a:ext cx="109169" cy="12945"/>
            </a:xfrm>
            <a:custGeom>
              <a:avLst/>
              <a:gdLst/>
              <a:ahLst/>
              <a:cxnLst/>
              <a:rect l="l" t="t" r="r" b="b"/>
              <a:pathLst>
                <a:path w="3525" h="418" extrusionOk="0">
                  <a:moveTo>
                    <a:pt x="0" y="1"/>
                  </a:moveTo>
                  <a:lnTo>
                    <a:pt x="0" y="418"/>
                  </a:lnTo>
                  <a:lnTo>
                    <a:pt x="3524" y="418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7276872" y="3681208"/>
              <a:ext cx="109169" cy="13286"/>
            </a:xfrm>
            <a:custGeom>
              <a:avLst/>
              <a:gdLst/>
              <a:ahLst/>
              <a:cxnLst/>
              <a:rect l="l" t="t" r="r" b="b"/>
              <a:pathLst>
                <a:path w="3525" h="429" extrusionOk="0">
                  <a:moveTo>
                    <a:pt x="0" y="0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7276872" y="3735033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7276872" y="3788859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7528349" y="3627722"/>
              <a:ext cx="109169" cy="12945"/>
            </a:xfrm>
            <a:custGeom>
              <a:avLst/>
              <a:gdLst/>
              <a:ahLst/>
              <a:cxnLst/>
              <a:rect l="l" t="t" r="r" b="b"/>
              <a:pathLst>
                <a:path w="3525" h="418" extrusionOk="0">
                  <a:moveTo>
                    <a:pt x="0" y="1"/>
                  </a:moveTo>
                  <a:lnTo>
                    <a:pt x="0" y="418"/>
                  </a:lnTo>
                  <a:lnTo>
                    <a:pt x="3524" y="418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7528349" y="3681208"/>
              <a:ext cx="109169" cy="13286"/>
            </a:xfrm>
            <a:custGeom>
              <a:avLst/>
              <a:gdLst/>
              <a:ahLst/>
              <a:cxnLst/>
              <a:rect l="l" t="t" r="r" b="b"/>
              <a:pathLst>
                <a:path w="3525" h="429" extrusionOk="0">
                  <a:moveTo>
                    <a:pt x="0" y="0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7528349" y="3735033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7528349" y="3788859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6988139" y="2847124"/>
              <a:ext cx="686977" cy="445813"/>
            </a:xfrm>
            <a:custGeom>
              <a:avLst/>
              <a:gdLst/>
              <a:ahLst/>
              <a:cxnLst/>
              <a:rect l="l" t="t" r="r" b="b"/>
              <a:pathLst>
                <a:path w="22182" h="14395" extrusionOk="0">
                  <a:moveTo>
                    <a:pt x="1" y="0"/>
                  </a:moveTo>
                  <a:lnTo>
                    <a:pt x="1" y="14395"/>
                  </a:lnTo>
                  <a:lnTo>
                    <a:pt x="22182" y="14395"/>
                  </a:lnTo>
                  <a:lnTo>
                    <a:pt x="22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988139" y="4001623"/>
              <a:ext cx="686977" cy="78571"/>
            </a:xfrm>
            <a:custGeom>
              <a:avLst/>
              <a:gdLst/>
              <a:ahLst/>
              <a:cxnLst/>
              <a:rect l="l" t="t" r="r" b="b"/>
              <a:pathLst>
                <a:path w="22182" h="2537" extrusionOk="0">
                  <a:moveTo>
                    <a:pt x="1" y="1"/>
                  </a:moveTo>
                  <a:lnTo>
                    <a:pt x="1" y="2537"/>
                  </a:lnTo>
                  <a:lnTo>
                    <a:pt x="22182" y="2537"/>
                  </a:lnTo>
                  <a:lnTo>
                    <a:pt x="22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988139" y="4130675"/>
              <a:ext cx="686977" cy="78943"/>
            </a:xfrm>
            <a:custGeom>
              <a:avLst/>
              <a:gdLst/>
              <a:ahLst/>
              <a:cxnLst/>
              <a:rect l="l" t="t" r="r" b="b"/>
              <a:pathLst>
                <a:path w="22182" h="2549" extrusionOk="0">
                  <a:moveTo>
                    <a:pt x="1" y="1"/>
                  </a:moveTo>
                  <a:lnTo>
                    <a:pt x="1" y="2549"/>
                  </a:lnTo>
                  <a:lnTo>
                    <a:pt x="22182" y="2549"/>
                  </a:lnTo>
                  <a:lnTo>
                    <a:pt x="22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6844717" y="3469930"/>
              <a:ext cx="2142009" cy="1078933"/>
            </a:xfrm>
            <a:custGeom>
              <a:avLst/>
              <a:gdLst/>
              <a:ahLst/>
              <a:cxnLst/>
              <a:rect l="l" t="t" r="r" b="b"/>
              <a:pathLst>
                <a:path w="69164" h="34838" extrusionOk="0">
                  <a:moveTo>
                    <a:pt x="50124" y="0"/>
                  </a:moveTo>
                  <a:cubicBezTo>
                    <a:pt x="49458" y="0"/>
                    <a:pt x="48790" y="43"/>
                    <a:pt x="48125" y="131"/>
                  </a:cubicBezTo>
                  <a:cubicBezTo>
                    <a:pt x="47768" y="179"/>
                    <a:pt x="47530" y="500"/>
                    <a:pt x="47577" y="845"/>
                  </a:cubicBezTo>
                  <a:cubicBezTo>
                    <a:pt x="47622" y="1168"/>
                    <a:pt x="47895" y="1397"/>
                    <a:pt x="48221" y="1397"/>
                  </a:cubicBezTo>
                  <a:cubicBezTo>
                    <a:pt x="48244" y="1397"/>
                    <a:pt x="48268" y="1395"/>
                    <a:pt x="48292" y="1393"/>
                  </a:cubicBezTo>
                  <a:cubicBezTo>
                    <a:pt x="48908" y="1311"/>
                    <a:pt x="49526" y="1272"/>
                    <a:pt x="50143" y="1272"/>
                  </a:cubicBezTo>
                  <a:cubicBezTo>
                    <a:pt x="57534" y="1272"/>
                    <a:pt x="64795" y="6956"/>
                    <a:pt x="66234" y="14264"/>
                  </a:cubicBezTo>
                  <a:cubicBezTo>
                    <a:pt x="67794" y="22181"/>
                    <a:pt x="62305" y="30920"/>
                    <a:pt x="54495" y="32980"/>
                  </a:cubicBezTo>
                  <a:cubicBezTo>
                    <a:pt x="52879" y="33402"/>
                    <a:pt x="51226" y="33569"/>
                    <a:pt x="49567" y="33569"/>
                  </a:cubicBezTo>
                  <a:cubicBezTo>
                    <a:pt x="47007" y="33569"/>
                    <a:pt x="44430" y="33171"/>
                    <a:pt x="41946" y="32694"/>
                  </a:cubicBezTo>
                  <a:cubicBezTo>
                    <a:pt x="39029" y="32147"/>
                    <a:pt x="36040" y="31456"/>
                    <a:pt x="33147" y="30789"/>
                  </a:cubicBezTo>
                  <a:cubicBezTo>
                    <a:pt x="25999" y="29154"/>
                    <a:pt x="18694" y="27476"/>
                    <a:pt x="11498" y="27476"/>
                  </a:cubicBezTo>
                  <a:cubicBezTo>
                    <a:pt x="7800" y="27476"/>
                    <a:pt x="4129" y="27920"/>
                    <a:pt x="524" y="29039"/>
                  </a:cubicBezTo>
                  <a:cubicBezTo>
                    <a:pt x="179" y="29146"/>
                    <a:pt x="0" y="29492"/>
                    <a:pt x="95" y="29837"/>
                  </a:cubicBezTo>
                  <a:cubicBezTo>
                    <a:pt x="182" y="30107"/>
                    <a:pt x="433" y="30284"/>
                    <a:pt x="703" y="30284"/>
                  </a:cubicBezTo>
                  <a:cubicBezTo>
                    <a:pt x="766" y="30284"/>
                    <a:pt x="830" y="30274"/>
                    <a:pt x="893" y="30254"/>
                  </a:cubicBezTo>
                  <a:cubicBezTo>
                    <a:pt x="4360" y="29179"/>
                    <a:pt x="7909" y="28753"/>
                    <a:pt x="11497" y="28753"/>
                  </a:cubicBezTo>
                  <a:cubicBezTo>
                    <a:pt x="18567" y="28753"/>
                    <a:pt x="25793" y="30409"/>
                    <a:pt x="32861" y="32028"/>
                  </a:cubicBezTo>
                  <a:cubicBezTo>
                    <a:pt x="35766" y="32694"/>
                    <a:pt x="38767" y="33385"/>
                    <a:pt x="41708" y="33945"/>
                  </a:cubicBezTo>
                  <a:cubicBezTo>
                    <a:pt x="44256" y="34433"/>
                    <a:pt x="46899" y="34838"/>
                    <a:pt x="49554" y="34838"/>
                  </a:cubicBezTo>
                  <a:cubicBezTo>
                    <a:pt x="51316" y="34838"/>
                    <a:pt x="53078" y="34659"/>
                    <a:pt x="54828" y="34207"/>
                  </a:cubicBezTo>
                  <a:cubicBezTo>
                    <a:pt x="63246" y="31992"/>
                    <a:pt x="69163" y="22562"/>
                    <a:pt x="67473" y="14014"/>
                  </a:cubicBezTo>
                  <a:cubicBezTo>
                    <a:pt x="65923" y="6135"/>
                    <a:pt x="58106" y="0"/>
                    <a:pt x="50124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8306377" y="3284079"/>
              <a:ext cx="105112" cy="410786"/>
            </a:xfrm>
            <a:custGeom>
              <a:avLst/>
              <a:gdLst/>
              <a:ahLst/>
              <a:cxnLst/>
              <a:rect l="l" t="t" r="r" b="b"/>
              <a:pathLst>
                <a:path w="3394" h="13264" extrusionOk="0">
                  <a:moveTo>
                    <a:pt x="1346" y="0"/>
                  </a:moveTo>
                  <a:cubicBezTo>
                    <a:pt x="608" y="0"/>
                    <a:pt x="0" y="596"/>
                    <a:pt x="0" y="1334"/>
                  </a:cubicBezTo>
                  <a:lnTo>
                    <a:pt x="0" y="11930"/>
                  </a:lnTo>
                  <a:cubicBezTo>
                    <a:pt x="0" y="12668"/>
                    <a:pt x="608" y="13264"/>
                    <a:pt x="1346" y="13264"/>
                  </a:cubicBezTo>
                  <a:lnTo>
                    <a:pt x="2060" y="13264"/>
                  </a:lnTo>
                  <a:cubicBezTo>
                    <a:pt x="2798" y="13264"/>
                    <a:pt x="3394" y="12668"/>
                    <a:pt x="3394" y="11930"/>
                  </a:cubicBezTo>
                  <a:lnTo>
                    <a:pt x="3394" y="1334"/>
                  </a:lnTo>
                  <a:cubicBezTo>
                    <a:pt x="3394" y="596"/>
                    <a:pt x="2798" y="0"/>
                    <a:pt x="2060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8070385" y="3314678"/>
              <a:ext cx="236022" cy="336675"/>
            </a:xfrm>
            <a:custGeom>
              <a:avLst/>
              <a:gdLst/>
              <a:ahLst/>
              <a:cxnLst/>
              <a:rect l="l" t="t" r="r" b="b"/>
              <a:pathLst>
                <a:path w="7621" h="10871" extrusionOk="0">
                  <a:moveTo>
                    <a:pt x="0" y="0"/>
                  </a:moveTo>
                  <a:lnTo>
                    <a:pt x="0" y="10871"/>
                  </a:lnTo>
                  <a:lnTo>
                    <a:pt x="7620" y="10871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7125677" y="2901693"/>
              <a:ext cx="264793" cy="343333"/>
            </a:xfrm>
            <a:custGeom>
              <a:avLst/>
              <a:gdLst/>
              <a:ahLst/>
              <a:cxnLst/>
              <a:rect l="l" t="t" r="r" b="b"/>
              <a:pathLst>
                <a:path w="8550" h="11086" extrusionOk="0">
                  <a:moveTo>
                    <a:pt x="2346" y="0"/>
                  </a:moveTo>
                  <a:lnTo>
                    <a:pt x="2346" y="0"/>
                  </a:lnTo>
                  <a:cubicBezTo>
                    <a:pt x="1" y="7906"/>
                    <a:pt x="6537" y="11085"/>
                    <a:pt x="6537" y="11085"/>
                  </a:cubicBezTo>
                  <a:cubicBezTo>
                    <a:pt x="8549" y="4454"/>
                    <a:pt x="2347" y="1"/>
                    <a:pt x="2346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7276872" y="2957005"/>
              <a:ext cx="262564" cy="288021"/>
            </a:xfrm>
            <a:custGeom>
              <a:avLst/>
              <a:gdLst/>
              <a:ahLst/>
              <a:cxnLst/>
              <a:rect l="l" t="t" r="r" b="b"/>
              <a:pathLst>
                <a:path w="8478" h="9300" extrusionOk="0">
                  <a:moveTo>
                    <a:pt x="7334" y="0"/>
                  </a:moveTo>
                  <a:lnTo>
                    <a:pt x="7334" y="0"/>
                  </a:lnTo>
                  <a:cubicBezTo>
                    <a:pt x="0" y="584"/>
                    <a:pt x="1655" y="9299"/>
                    <a:pt x="1655" y="9299"/>
                  </a:cubicBezTo>
                  <a:cubicBezTo>
                    <a:pt x="8477" y="8859"/>
                    <a:pt x="7334" y="1"/>
                    <a:pt x="7334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7198332" y="2901693"/>
              <a:ext cx="192138" cy="343333"/>
            </a:xfrm>
            <a:custGeom>
              <a:avLst/>
              <a:gdLst/>
              <a:ahLst/>
              <a:cxnLst/>
              <a:rect l="l" t="t" r="r" b="b"/>
              <a:pathLst>
                <a:path w="6204" h="11086" extrusionOk="0">
                  <a:moveTo>
                    <a:pt x="0" y="0"/>
                  </a:moveTo>
                  <a:cubicBezTo>
                    <a:pt x="0" y="1"/>
                    <a:pt x="2727" y="6299"/>
                    <a:pt x="4191" y="11085"/>
                  </a:cubicBezTo>
                  <a:cubicBezTo>
                    <a:pt x="6203" y="445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7328127" y="2957005"/>
              <a:ext cx="211308" cy="288021"/>
            </a:xfrm>
            <a:custGeom>
              <a:avLst/>
              <a:gdLst/>
              <a:ahLst/>
              <a:cxnLst/>
              <a:rect l="l" t="t" r="r" b="b"/>
              <a:pathLst>
                <a:path w="6823" h="9300" extrusionOk="0">
                  <a:moveTo>
                    <a:pt x="5679" y="0"/>
                  </a:moveTo>
                  <a:lnTo>
                    <a:pt x="5679" y="0"/>
                  </a:lnTo>
                  <a:cubicBezTo>
                    <a:pt x="5679" y="1"/>
                    <a:pt x="2024" y="4406"/>
                    <a:pt x="0" y="9299"/>
                  </a:cubicBezTo>
                  <a:cubicBezTo>
                    <a:pt x="6822" y="8859"/>
                    <a:pt x="5679" y="1"/>
                    <a:pt x="5679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4149986" y="3695206"/>
              <a:ext cx="2981977" cy="1097763"/>
            </a:xfrm>
            <a:custGeom>
              <a:avLst/>
              <a:gdLst/>
              <a:ahLst/>
              <a:cxnLst/>
              <a:rect l="l" t="t" r="r" b="b"/>
              <a:pathLst>
                <a:path w="96286" h="35446" extrusionOk="0">
                  <a:moveTo>
                    <a:pt x="29980" y="1"/>
                  </a:moveTo>
                  <a:cubicBezTo>
                    <a:pt x="28468" y="1"/>
                    <a:pt x="27146" y="1858"/>
                    <a:pt x="26753" y="3323"/>
                  </a:cubicBezTo>
                  <a:lnTo>
                    <a:pt x="23182" y="16550"/>
                  </a:lnTo>
                  <a:lnTo>
                    <a:pt x="3393" y="20170"/>
                  </a:lnTo>
                  <a:cubicBezTo>
                    <a:pt x="1429" y="20527"/>
                    <a:pt x="0" y="22241"/>
                    <a:pt x="0" y="24230"/>
                  </a:cubicBezTo>
                  <a:lnTo>
                    <a:pt x="0" y="30993"/>
                  </a:lnTo>
                  <a:cubicBezTo>
                    <a:pt x="0" y="32386"/>
                    <a:pt x="1143" y="33529"/>
                    <a:pt x="2548" y="33529"/>
                  </a:cubicBezTo>
                  <a:lnTo>
                    <a:pt x="84273" y="33529"/>
                  </a:lnTo>
                  <a:cubicBezTo>
                    <a:pt x="84273" y="34588"/>
                    <a:pt x="85142" y="35446"/>
                    <a:pt x="86201" y="35446"/>
                  </a:cubicBezTo>
                  <a:lnTo>
                    <a:pt x="94357" y="35446"/>
                  </a:lnTo>
                  <a:cubicBezTo>
                    <a:pt x="95417" y="35446"/>
                    <a:pt x="96286" y="34588"/>
                    <a:pt x="96286" y="33529"/>
                  </a:cubicBezTo>
                  <a:cubicBezTo>
                    <a:pt x="96286" y="32493"/>
                    <a:pt x="95453" y="31647"/>
                    <a:pt x="94429" y="31624"/>
                  </a:cubicBezTo>
                  <a:lnTo>
                    <a:pt x="94048" y="16550"/>
                  </a:lnTo>
                  <a:lnTo>
                    <a:pt x="87690" y="3453"/>
                  </a:lnTo>
                  <a:cubicBezTo>
                    <a:pt x="86916" y="1858"/>
                    <a:pt x="85297" y="1"/>
                    <a:pt x="83522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4119357" y="4726569"/>
              <a:ext cx="3012607" cy="118770"/>
            </a:xfrm>
            <a:custGeom>
              <a:avLst/>
              <a:gdLst/>
              <a:ahLst/>
              <a:cxnLst/>
              <a:rect l="l" t="t" r="r" b="b"/>
              <a:pathLst>
                <a:path w="97275" h="3835" extrusionOk="0">
                  <a:moveTo>
                    <a:pt x="1918" y="0"/>
                  </a:moveTo>
                  <a:cubicBezTo>
                    <a:pt x="858" y="0"/>
                    <a:pt x="1" y="858"/>
                    <a:pt x="1" y="1917"/>
                  </a:cubicBezTo>
                  <a:cubicBezTo>
                    <a:pt x="1" y="2977"/>
                    <a:pt x="858" y="3834"/>
                    <a:pt x="1918" y="3834"/>
                  </a:cubicBezTo>
                  <a:lnTo>
                    <a:pt x="95346" y="3834"/>
                  </a:lnTo>
                  <a:cubicBezTo>
                    <a:pt x="96406" y="3834"/>
                    <a:pt x="97275" y="2977"/>
                    <a:pt x="97275" y="1917"/>
                  </a:cubicBezTo>
                  <a:cubicBezTo>
                    <a:pt x="97275" y="858"/>
                    <a:pt x="96406" y="0"/>
                    <a:pt x="9534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436501" y="3779661"/>
              <a:ext cx="503355" cy="389045"/>
            </a:xfrm>
            <a:custGeom>
              <a:avLst/>
              <a:gdLst/>
              <a:ahLst/>
              <a:cxnLst/>
              <a:rect l="l" t="t" r="r" b="b"/>
              <a:pathLst>
                <a:path w="16253" h="12562" extrusionOk="0">
                  <a:moveTo>
                    <a:pt x="1144" y="0"/>
                  </a:moveTo>
                  <a:cubicBezTo>
                    <a:pt x="513" y="0"/>
                    <a:pt x="1" y="512"/>
                    <a:pt x="1" y="1131"/>
                  </a:cubicBezTo>
                  <a:lnTo>
                    <a:pt x="1" y="11430"/>
                  </a:lnTo>
                  <a:cubicBezTo>
                    <a:pt x="1" y="12049"/>
                    <a:pt x="513" y="12561"/>
                    <a:pt x="1144" y="12561"/>
                  </a:cubicBezTo>
                  <a:lnTo>
                    <a:pt x="14860" y="12561"/>
                  </a:lnTo>
                  <a:cubicBezTo>
                    <a:pt x="15705" y="12561"/>
                    <a:pt x="16253" y="11692"/>
                    <a:pt x="15896" y="10942"/>
                  </a:cubicBezTo>
                  <a:lnTo>
                    <a:pt x="11038" y="655"/>
                  </a:lnTo>
                  <a:cubicBezTo>
                    <a:pt x="10847" y="250"/>
                    <a:pt x="10454" y="0"/>
                    <a:pt x="10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5736641" y="3779661"/>
              <a:ext cx="608096" cy="389045"/>
            </a:xfrm>
            <a:custGeom>
              <a:avLst/>
              <a:gdLst/>
              <a:ahLst/>
              <a:cxnLst/>
              <a:rect l="l" t="t" r="r" b="b"/>
              <a:pathLst>
                <a:path w="19635" h="12562" extrusionOk="0">
                  <a:moveTo>
                    <a:pt x="1358" y="0"/>
                  </a:moveTo>
                  <a:cubicBezTo>
                    <a:pt x="608" y="0"/>
                    <a:pt x="1" y="607"/>
                    <a:pt x="1" y="1346"/>
                  </a:cubicBezTo>
                  <a:lnTo>
                    <a:pt x="1" y="11216"/>
                  </a:lnTo>
                  <a:cubicBezTo>
                    <a:pt x="1" y="11954"/>
                    <a:pt x="608" y="12561"/>
                    <a:pt x="1358" y="12561"/>
                  </a:cubicBezTo>
                  <a:lnTo>
                    <a:pt x="18277" y="12561"/>
                  </a:lnTo>
                  <a:cubicBezTo>
                    <a:pt x="19027" y="12561"/>
                    <a:pt x="19634" y="11954"/>
                    <a:pt x="19634" y="11216"/>
                  </a:cubicBezTo>
                  <a:lnTo>
                    <a:pt x="19634" y="1346"/>
                  </a:lnTo>
                  <a:cubicBezTo>
                    <a:pt x="19634" y="607"/>
                    <a:pt x="19027" y="0"/>
                    <a:pt x="18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5006926" y="3779661"/>
              <a:ext cx="625037" cy="389045"/>
            </a:xfrm>
            <a:custGeom>
              <a:avLst/>
              <a:gdLst/>
              <a:ahLst/>
              <a:cxnLst/>
              <a:rect l="l" t="t" r="r" b="b"/>
              <a:pathLst>
                <a:path w="20182" h="12562" extrusionOk="0">
                  <a:moveTo>
                    <a:pt x="3691" y="0"/>
                  </a:moveTo>
                  <a:cubicBezTo>
                    <a:pt x="3179" y="0"/>
                    <a:pt x="2727" y="345"/>
                    <a:pt x="2608" y="846"/>
                  </a:cubicBezTo>
                  <a:lnTo>
                    <a:pt x="167" y="11204"/>
                  </a:lnTo>
                  <a:cubicBezTo>
                    <a:pt x="0" y="11895"/>
                    <a:pt x="536" y="12561"/>
                    <a:pt x="1250" y="12561"/>
                  </a:cubicBezTo>
                  <a:lnTo>
                    <a:pt x="19074" y="12561"/>
                  </a:lnTo>
                  <a:cubicBezTo>
                    <a:pt x="19681" y="12561"/>
                    <a:pt x="20181" y="12073"/>
                    <a:pt x="20181" y="11454"/>
                  </a:cubicBezTo>
                  <a:lnTo>
                    <a:pt x="20181" y="1107"/>
                  </a:lnTo>
                  <a:cubicBezTo>
                    <a:pt x="20181" y="488"/>
                    <a:pt x="19681" y="0"/>
                    <a:pt x="19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4491430" y="4442636"/>
              <a:ext cx="581895" cy="581895"/>
            </a:xfrm>
            <a:custGeom>
              <a:avLst/>
              <a:gdLst/>
              <a:ahLst/>
              <a:cxnLst/>
              <a:rect l="l" t="t" r="r" b="b"/>
              <a:pathLst>
                <a:path w="18789" h="18789" extrusionOk="0">
                  <a:moveTo>
                    <a:pt x="9394" y="1"/>
                  </a:moveTo>
                  <a:cubicBezTo>
                    <a:pt x="4203" y="1"/>
                    <a:pt x="0" y="4215"/>
                    <a:pt x="0" y="9395"/>
                  </a:cubicBezTo>
                  <a:cubicBezTo>
                    <a:pt x="0" y="14586"/>
                    <a:pt x="4203" y="18789"/>
                    <a:pt x="9394" y="18789"/>
                  </a:cubicBezTo>
                  <a:cubicBezTo>
                    <a:pt x="14585" y="18789"/>
                    <a:pt x="18788" y="14586"/>
                    <a:pt x="18788" y="9395"/>
                  </a:cubicBezTo>
                  <a:cubicBezTo>
                    <a:pt x="18788" y="4215"/>
                    <a:pt x="14585" y="1"/>
                    <a:pt x="939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6344706" y="4442636"/>
              <a:ext cx="581524" cy="581895"/>
            </a:xfrm>
            <a:custGeom>
              <a:avLst/>
              <a:gdLst/>
              <a:ahLst/>
              <a:cxnLst/>
              <a:rect l="l" t="t" r="r" b="b"/>
              <a:pathLst>
                <a:path w="18777" h="18789" extrusionOk="0">
                  <a:moveTo>
                    <a:pt x="9394" y="1"/>
                  </a:moveTo>
                  <a:cubicBezTo>
                    <a:pt x="4203" y="1"/>
                    <a:pt x="0" y="4215"/>
                    <a:pt x="0" y="9395"/>
                  </a:cubicBezTo>
                  <a:cubicBezTo>
                    <a:pt x="0" y="14586"/>
                    <a:pt x="4203" y="18789"/>
                    <a:pt x="9394" y="18789"/>
                  </a:cubicBezTo>
                  <a:cubicBezTo>
                    <a:pt x="14573" y="18789"/>
                    <a:pt x="18776" y="14586"/>
                    <a:pt x="18776" y="9395"/>
                  </a:cubicBezTo>
                  <a:cubicBezTo>
                    <a:pt x="18776" y="4215"/>
                    <a:pt x="14573" y="1"/>
                    <a:pt x="939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5426167" y="4243158"/>
              <a:ext cx="205796" cy="61228"/>
            </a:xfrm>
            <a:custGeom>
              <a:avLst/>
              <a:gdLst/>
              <a:ahLst/>
              <a:cxnLst/>
              <a:rect l="l" t="t" r="r" b="b"/>
              <a:pathLst>
                <a:path w="6645" h="1977" extrusionOk="0">
                  <a:moveTo>
                    <a:pt x="989" y="0"/>
                  </a:moveTo>
                  <a:cubicBezTo>
                    <a:pt x="453" y="0"/>
                    <a:pt x="1" y="441"/>
                    <a:pt x="1" y="989"/>
                  </a:cubicBezTo>
                  <a:cubicBezTo>
                    <a:pt x="1" y="1536"/>
                    <a:pt x="453" y="1977"/>
                    <a:pt x="989" y="1977"/>
                  </a:cubicBezTo>
                  <a:lnTo>
                    <a:pt x="5656" y="1977"/>
                  </a:lnTo>
                  <a:cubicBezTo>
                    <a:pt x="6204" y="1977"/>
                    <a:pt x="6644" y="1536"/>
                    <a:pt x="6644" y="989"/>
                  </a:cubicBezTo>
                  <a:cubicBezTo>
                    <a:pt x="6644" y="441"/>
                    <a:pt x="6204" y="0"/>
                    <a:pt x="565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6134884" y="4243158"/>
              <a:ext cx="205424" cy="61228"/>
            </a:xfrm>
            <a:custGeom>
              <a:avLst/>
              <a:gdLst/>
              <a:ahLst/>
              <a:cxnLst/>
              <a:rect l="l" t="t" r="r" b="b"/>
              <a:pathLst>
                <a:path w="6633" h="1977" extrusionOk="0">
                  <a:moveTo>
                    <a:pt x="989" y="0"/>
                  </a:moveTo>
                  <a:cubicBezTo>
                    <a:pt x="441" y="0"/>
                    <a:pt x="0" y="441"/>
                    <a:pt x="0" y="989"/>
                  </a:cubicBezTo>
                  <a:cubicBezTo>
                    <a:pt x="0" y="1536"/>
                    <a:pt x="441" y="1977"/>
                    <a:pt x="989" y="1977"/>
                  </a:cubicBezTo>
                  <a:lnTo>
                    <a:pt x="5644" y="1977"/>
                  </a:lnTo>
                  <a:cubicBezTo>
                    <a:pt x="6192" y="1977"/>
                    <a:pt x="6632" y="1536"/>
                    <a:pt x="6632" y="989"/>
                  </a:cubicBezTo>
                  <a:cubicBezTo>
                    <a:pt x="6632" y="441"/>
                    <a:pt x="6192" y="0"/>
                    <a:pt x="5644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4929129" y="3773003"/>
              <a:ext cx="759601" cy="927056"/>
            </a:xfrm>
            <a:custGeom>
              <a:avLst/>
              <a:gdLst/>
              <a:ahLst/>
              <a:cxnLst/>
              <a:rect l="l" t="t" r="r" b="b"/>
              <a:pathLst>
                <a:path w="24527" h="29934" extrusionOk="0">
                  <a:moveTo>
                    <a:pt x="24313" y="1"/>
                  </a:moveTo>
                  <a:cubicBezTo>
                    <a:pt x="24194" y="1"/>
                    <a:pt x="24098" y="96"/>
                    <a:pt x="24098" y="215"/>
                  </a:cubicBezTo>
                  <a:lnTo>
                    <a:pt x="24098" y="29516"/>
                  </a:lnTo>
                  <a:lnTo>
                    <a:pt x="7632" y="29516"/>
                  </a:lnTo>
                  <a:cubicBezTo>
                    <a:pt x="7477" y="28326"/>
                    <a:pt x="6358" y="22075"/>
                    <a:pt x="310" y="19753"/>
                  </a:cubicBezTo>
                  <a:cubicBezTo>
                    <a:pt x="284" y="19742"/>
                    <a:pt x="258" y="19737"/>
                    <a:pt x="232" y="19737"/>
                  </a:cubicBezTo>
                  <a:cubicBezTo>
                    <a:pt x="150" y="19737"/>
                    <a:pt x="72" y="19791"/>
                    <a:pt x="36" y="19872"/>
                  </a:cubicBezTo>
                  <a:cubicBezTo>
                    <a:pt x="0" y="19980"/>
                    <a:pt x="48" y="20099"/>
                    <a:pt x="155" y="20146"/>
                  </a:cubicBezTo>
                  <a:cubicBezTo>
                    <a:pt x="6572" y="22611"/>
                    <a:pt x="7227" y="29671"/>
                    <a:pt x="7227" y="29743"/>
                  </a:cubicBezTo>
                  <a:lnTo>
                    <a:pt x="7251" y="29933"/>
                  </a:lnTo>
                  <a:lnTo>
                    <a:pt x="24527" y="29933"/>
                  </a:lnTo>
                  <a:lnTo>
                    <a:pt x="24527" y="215"/>
                  </a:lnTo>
                  <a:cubicBezTo>
                    <a:pt x="24527" y="96"/>
                    <a:pt x="24432" y="1"/>
                    <a:pt x="2431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6384162" y="3773003"/>
              <a:ext cx="12914" cy="736776"/>
            </a:xfrm>
            <a:custGeom>
              <a:avLst/>
              <a:gdLst/>
              <a:ahLst/>
              <a:cxnLst/>
              <a:rect l="l" t="t" r="r" b="b"/>
              <a:pathLst>
                <a:path w="417" h="23790" extrusionOk="0">
                  <a:moveTo>
                    <a:pt x="203" y="1"/>
                  </a:moveTo>
                  <a:cubicBezTo>
                    <a:pt x="95" y="1"/>
                    <a:pt x="0" y="96"/>
                    <a:pt x="0" y="215"/>
                  </a:cubicBezTo>
                  <a:lnTo>
                    <a:pt x="0" y="23575"/>
                  </a:lnTo>
                  <a:cubicBezTo>
                    <a:pt x="0" y="23694"/>
                    <a:pt x="95" y="23790"/>
                    <a:pt x="203" y="23790"/>
                  </a:cubicBezTo>
                  <a:cubicBezTo>
                    <a:pt x="322" y="23790"/>
                    <a:pt x="417" y="23694"/>
                    <a:pt x="417" y="23575"/>
                  </a:cubicBezTo>
                  <a:lnTo>
                    <a:pt x="417" y="215"/>
                  </a:ln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4628225" y="4579430"/>
              <a:ext cx="308306" cy="308306"/>
            </a:xfrm>
            <a:custGeom>
              <a:avLst/>
              <a:gdLst/>
              <a:ahLst/>
              <a:cxnLst/>
              <a:rect l="l" t="t" r="r" b="b"/>
              <a:pathLst>
                <a:path w="9955" h="9955" extrusionOk="0">
                  <a:moveTo>
                    <a:pt x="4977" y="1"/>
                  </a:moveTo>
                  <a:cubicBezTo>
                    <a:pt x="2227" y="1"/>
                    <a:pt x="1" y="2227"/>
                    <a:pt x="1" y="4978"/>
                  </a:cubicBezTo>
                  <a:cubicBezTo>
                    <a:pt x="1" y="7728"/>
                    <a:pt x="2227" y="9954"/>
                    <a:pt x="4977" y="9954"/>
                  </a:cubicBezTo>
                  <a:cubicBezTo>
                    <a:pt x="7728" y="9954"/>
                    <a:pt x="9954" y="7728"/>
                    <a:pt x="9954" y="4978"/>
                  </a:cubicBezTo>
                  <a:cubicBezTo>
                    <a:pt x="9954" y="2227"/>
                    <a:pt x="7728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481501" y="4579430"/>
              <a:ext cx="307935" cy="308306"/>
            </a:xfrm>
            <a:custGeom>
              <a:avLst/>
              <a:gdLst/>
              <a:ahLst/>
              <a:cxnLst/>
              <a:rect l="l" t="t" r="r" b="b"/>
              <a:pathLst>
                <a:path w="9943" h="9955" extrusionOk="0">
                  <a:moveTo>
                    <a:pt x="4977" y="1"/>
                  </a:moveTo>
                  <a:cubicBezTo>
                    <a:pt x="2227" y="1"/>
                    <a:pt x="0" y="2227"/>
                    <a:pt x="0" y="4978"/>
                  </a:cubicBezTo>
                  <a:cubicBezTo>
                    <a:pt x="0" y="7728"/>
                    <a:pt x="2227" y="9954"/>
                    <a:pt x="4977" y="9954"/>
                  </a:cubicBezTo>
                  <a:cubicBezTo>
                    <a:pt x="7716" y="9954"/>
                    <a:pt x="9942" y="7728"/>
                    <a:pt x="9942" y="4978"/>
                  </a:cubicBezTo>
                  <a:cubicBezTo>
                    <a:pt x="9942" y="2227"/>
                    <a:pt x="7716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4110902" y="4470664"/>
              <a:ext cx="235279" cy="126512"/>
            </a:xfrm>
            <a:custGeom>
              <a:avLst/>
              <a:gdLst/>
              <a:ahLst/>
              <a:cxnLst/>
              <a:rect l="l" t="t" r="r" b="b"/>
              <a:pathLst>
                <a:path w="7597" h="4085" extrusionOk="0">
                  <a:moveTo>
                    <a:pt x="1524" y="0"/>
                  </a:moveTo>
                  <a:cubicBezTo>
                    <a:pt x="679" y="0"/>
                    <a:pt x="0" y="679"/>
                    <a:pt x="0" y="1524"/>
                  </a:cubicBezTo>
                  <a:lnTo>
                    <a:pt x="0" y="2560"/>
                  </a:lnTo>
                  <a:cubicBezTo>
                    <a:pt x="0" y="3406"/>
                    <a:pt x="679" y="4084"/>
                    <a:pt x="1524" y="4084"/>
                  </a:cubicBezTo>
                  <a:lnTo>
                    <a:pt x="6072" y="4084"/>
                  </a:lnTo>
                  <a:cubicBezTo>
                    <a:pt x="6918" y="4084"/>
                    <a:pt x="7596" y="3406"/>
                    <a:pt x="7596" y="2560"/>
                  </a:cubicBezTo>
                  <a:lnTo>
                    <a:pt x="7596" y="1524"/>
                  </a:lnTo>
                  <a:cubicBezTo>
                    <a:pt x="7596" y="679"/>
                    <a:pt x="6918" y="0"/>
                    <a:pt x="6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4722993" y="4674199"/>
              <a:ext cx="118770" cy="118770"/>
            </a:xfrm>
            <a:custGeom>
              <a:avLst/>
              <a:gdLst/>
              <a:ahLst/>
              <a:cxnLst/>
              <a:rect l="l" t="t" r="r" b="b"/>
              <a:pathLst>
                <a:path w="3835" h="3835" extrusionOk="0">
                  <a:moveTo>
                    <a:pt x="1917" y="1"/>
                  </a:moveTo>
                  <a:cubicBezTo>
                    <a:pt x="858" y="1"/>
                    <a:pt x="0" y="858"/>
                    <a:pt x="0" y="1918"/>
                  </a:cubicBezTo>
                  <a:cubicBezTo>
                    <a:pt x="0" y="2977"/>
                    <a:pt x="858" y="3835"/>
                    <a:pt x="1917" y="3835"/>
                  </a:cubicBezTo>
                  <a:cubicBezTo>
                    <a:pt x="2977" y="3835"/>
                    <a:pt x="3834" y="2977"/>
                    <a:pt x="3834" y="1918"/>
                  </a:cubicBezTo>
                  <a:cubicBezTo>
                    <a:pt x="3834" y="858"/>
                    <a:pt x="2977" y="1"/>
                    <a:pt x="1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6575897" y="4674199"/>
              <a:ext cx="119142" cy="118770"/>
            </a:xfrm>
            <a:custGeom>
              <a:avLst/>
              <a:gdLst/>
              <a:ahLst/>
              <a:cxnLst/>
              <a:rect l="l" t="t" r="r" b="b"/>
              <a:pathLst>
                <a:path w="3847" h="3835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77"/>
                    <a:pt x="870" y="3835"/>
                    <a:pt x="1929" y="3835"/>
                  </a:cubicBezTo>
                  <a:cubicBezTo>
                    <a:pt x="2977" y="3835"/>
                    <a:pt x="3846" y="2977"/>
                    <a:pt x="3846" y="1918"/>
                  </a:cubicBezTo>
                  <a:cubicBezTo>
                    <a:pt x="3846" y="858"/>
                    <a:pt x="2977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6813003" y="4273757"/>
              <a:ext cx="158938" cy="158969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2560" y="1"/>
                  </a:moveTo>
                  <a:cubicBezTo>
                    <a:pt x="1143" y="1"/>
                    <a:pt x="0" y="1144"/>
                    <a:pt x="0" y="2572"/>
                  </a:cubicBezTo>
                  <a:cubicBezTo>
                    <a:pt x="0" y="3989"/>
                    <a:pt x="1143" y="5132"/>
                    <a:pt x="2560" y="5132"/>
                  </a:cubicBezTo>
                  <a:cubicBezTo>
                    <a:pt x="3989" y="5132"/>
                    <a:pt x="5132" y="3989"/>
                    <a:pt x="5132" y="2572"/>
                  </a:cubicBezTo>
                  <a:cubicBezTo>
                    <a:pt x="5132" y="1144"/>
                    <a:pt x="3989" y="1"/>
                    <a:pt x="256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4936500" y="3618153"/>
              <a:ext cx="1989730" cy="80398"/>
            </a:xfrm>
            <a:custGeom>
              <a:avLst/>
              <a:gdLst/>
              <a:ahLst/>
              <a:cxnLst/>
              <a:rect l="l" t="t" r="r" b="b"/>
              <a:pathLst>
                <a:path w="64247" h="2596" extrusionOk="0">
                  <a:moveTo>
                    <a:pt x="917" y="0"/>
                  </a:moveTo>
                  <a:cubicBezTo>
                    <a:pt x="405" y="0"/>
                    <a:pt x="0" y="405"/>
                    <a:pt x="0" y="917"/>
                  </a:cubicBezTo>
                  <a:lnTo>
                    <a:pt x="0" y="1679"/>
                  </a:lnTo>
                  <a:cubicBezTo>
                    <a:pt x="0" y="2179"/>
                    <a:pt x="405" y="2596"/>
                    <a:pt x="917" y="2596"/>
                  </a:cubicBezTo>
                  <a:lnTo>
                    <a:pt x="63330" y="2596"/>
                  </a:lnTo>
                  <a:cubicBezTo>
                    <a:pt x="63841" y="2596"/>
                    <a:pt x="64246" y="2179"/>
                    <a:pt x="64246" y="1679"/>
                  </a:cubicBezTo>
                  <a:lnTo>
                    <a:pt x="64246" y="917"/>
                  </a:lnTo>
                  <a:cubicBezTo>
                    <a:pt x="64246" y="405"/>
                    <a:pt x="63841" y="0"/>
                    <a:pt x="6333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4971527" y="4103019"/>
              <a:ext cx="188081" cy="118398"/>
            </a:xfrm>
            <a:custGeom>
              <a:avLst/>
              <a:gdLst/>
              <a:ahLst/>
              <a:cxnLst/>
              <a:rect l="l" t="t" r="r" b="b"/>
              <a:pathLst>
                <a:path w="6073" h="3823" extrusionOk="0">
                  <a:moveTo>
                    <a:pt x="1191" y="1"/>
                  </a:moveTo>
                  <a:cubicBezTo>
                    <a:pt x="536" y="1"/>
                    <a:pt x="0" y="537"/>
                    <a:pt x="0" y="1192"/>
                  </a:cubicBezTo>
                  <a:lnTo>
                    <a:pt x="0" y="2632"/>
                  </a:lnTo>
                  <a:cubicBezTo>
                    <a:pt x="0" y="3287"/>
                    <a:pt x="536" y="3823"/>
                    <a:pt x="1191" y="3823"/>
                  </a:cubicBezTo>
                  <a:lnTo>
                    <a:pt x="4882" y="3823"/>
                  </a:lnTo>
                  <a:cubicBezTo>
                    <a:pt x="5537" y="3823"/>
                    <a:pt x="6072" y="3287"/>
                    <a:pt x="6072" y="2632"/>
                  </a:cubicBezTo>
                  <a:lnTo>
                    <a:pt x="6072" y="1192"/>
                  </a:lnTo>
                  <a:cubicBezTo>
                    <a:pt x="6072" y="537"/>
                    <a:pt x="5537" y="1"/>
                    <a:pt x="488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5" name="Google Shape;1685;p55"/>
          <p:cNvGrpSpPr/>
          <p:nvPr/>
        </p:nvGrpSpPr>
        <p:grpSpPr>
          <a:xfrm>
            <a:off x="1071041" y="1388131"/>
            <a:ext cx="6969500" cy="3748150"/>
            <a:chOff x="1087250" y="1395225"/>
            <a:chExt cx="6969500" cy="3748150"/>
          </a:xfrm>
        </p:grpSpPr>
        <p:sp>
          <p:nvSpPr>
            <p:cNvPr id="1686" name="Google Shape;1686;p55"/>
            <p:cNvSpPr/>
            <p:nvPr/>
          </p:nvSpPr>
          <p:spPr>
            <a:xfrm>
              <a:off x="3504300" y="1915975"/>
              <a:ext cx="2135400" cy="3227400"/>
            </a:xfrm>
            <a:prstGeom prst="round2SameRect">
              <a:avLst>
                <a:gd name="adj1" fmla="val 10984"/>
                <a:gd name="adj2" fmla="val 0"/>
              </a:avLst>
            </a:pr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5921350" y="1915975"/>
              <a:ext cx="2135400" cy="3227400"/>
            </a:xfrm>
            <a:prstGeom prst="round2SameRect">
              <a:avLst>
                <a:gd name="adj1" fmla="val 10984"/>
                <a:gd name="adj2" fmla="val 0"/>
              </a:avLst>
            </a:pr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1087250" y="1915975"/>
              <a:ext cx="2135400" cy="3227400"/>
            </a:xfrm>
            <a:prstGeom prst="round2SameRect">
              <a:avLst>
                <a:gd name="adj1" fmla="val 10984"/>
                <a:gd name="adj2" fmla="val 0"/>
              </a:avLst>
            </a:pr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9" name="Google Shape;1689;p55"/>
            <p:cNvGrpSpPr/>
            <p:nvPr/>
          </p:nvGrpSpPr>
          <p:grpSpPr>
            <a:xfrm flipH="1">
              <a:off x="2022623" y="4276561"/>
              <a:ext cx="264654" cy="45951"/>
              <a:chOff x="6146875" y="1767300"/>
              <a:chExt cx="331025" cy="57475"/>
            </a:xfrm>
          </p:grpSpPr>
          <p:sp>
            <p:nvSpPr>
              <p:cNvPr id="1690" name="Google Shape;1690;p55"/>
              <p:cNvSpPr/>
              <p:nvPr/>
            </p:nvSpPr>
            <p:spPr>
              <a:xfrm>
                <a:off x="6277250" y="1767300"/>
                <a:ext cx="741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299" extrusionOk="0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5"/>
              <p:cNvSpPr/>
              <p:nvPr/>
            </p:nvSpPr>
            <p:spPr>
              <a:xfrm>
                <a:off x="6146875" y="1767300"/>
                <a:ext cx="741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299" extrusionOk="0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5"/>
              <p:cNvSpPr/>
              <p:nvPr/>
            </p:nvSpPr>
            <p:spPr>
              <a:xfrm>
                <a:off x="6403775" y="1767300"/>
                <a:ext cx="741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299" extrusionOk="0">
                    <a:moveTo>
                      <a:pt x="1488" y="1"/>
                    </a:moveTo>
                    <a:cubicBezTo>
                      <a:pt x="0" y="1"/>
                      <a:pt x="0" y="2299"/>
                      <a:pt x="1488" y="2299"/>
                    </a:cubicBezTo>
                    <a:cubicBezTo>
                      <a:pt x="2965" y="2299"/>
                      <a:pt x="2965" y="1"/>
                      <a:pt x="14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55"/>
            <p:cNvGrpSpPr/>
            <p:nvPr/>
          </p:nvGrpSpPr>
          <p:grpSpPr>
            <a:xfrm flipH="1">
              <a:off x="4432660" y="4276561"/>
              <a:ext cx="264654" cy="45951"/>
              <a:chOff x="6146875" y="1767300"/>
              <a:chExt cx="331025" cy="57475"/>
            </a:xfrm>
          </p:grpSpPr>
          <p:sp>
            <p:nvSpPr>
              <p:cNvPr id="1694" name="Google Shape;1694;p55"/>
              <p:cNvSpPr/>
              <p:nvPr/>
            </p:nvSpPr>
            <p:spPr>
              <a:xfrm>
                <a:off x="6277250" y="1767300"/>
                <a:ext cx="741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299" extrusionOk="0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5"/>
              <p:cNvSpPr/>
              <p:nvPr/>
            </p:nvSpPr>
            <p:spPr>
              <a:xfrm>
                <a:off x="6146875" y="1767300"/>
                <a:ext cx="741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299" extrusionOk="0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5"/>
              <p:cNvSpPr/>
              <p:nvPr/>
            </p:nvSpPr>
            <p:spPr>
              <a:xfrm>
                <a:off x="6403775" y="1767300"/>
                <a:ext cx="741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299" extrusionOk="0">
                    <a:moveTo>
                      <a:pt x="1488" y="1"/>
                    </a:moveTo>
                    <a:cubicBezTo>
                      <a:pt x="0" y="1"/>
                      <a:pt x="0" y="2299"/>
                      <a:pt x="1488" y="2299"/>
                    </a:cubicBezTo>
                    <a:cubicBezTo>
                      <a:pt x="2965" y="2299"/>
                      <a:pt x="2965" y="1"/>
                      <a:pt x="14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7" name="Google Shape;1697;p55"/>
            <p:cNvGrpSpPr/>
            <p:nvPr/>
          </p:nvGrpSpPr>
          <p:grpSpPr>
            <a:xfrm flipH="1">
              <a:off x="6856723" y="4276561"/>
              <a:ext cx="264654" cy="45951"/>
              <a:chOff x="6146875" y="1767300"/>
              <a:chExt cx="331025" cy="57475"/>
            </a:xfrm>
          </p:grpSpPr>
          <p:sp>
            <p:nvSpPr>
              <p:cNvPr id="1698" name="Google Shape;1698;p55"/>
              <p:cNvSpPr/>
              <p:nvPr/>
            </p:nvSpPr>
            <p:spPr>
              <a:xfrm>
                <a:off x="6277250" y="1767300"/>
                <a:ext cx="741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299" extrusionOk="0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5"/>
              <p:cNvSpPr/>
              <p:nvPr/>
            </p:nvSpPr>
            <p:spPr>
              <a:xfrm>
                <a:off x="6146875" y="1767300"/>
                <a:ext cx="741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299" extrusionOk="0">
                    <a:moveTo>
                      <a:pt x="1477" y="1"/>
                    </a:moveTo>
                    <a:cubicBezTo>
                      <a:pt x="1" y="1"/>
                      <a:pt x="1" y="2299"/>
                      <a:pt x="1477" y="2299"/>
                    </a:cubicBezTo>
                    <a:cubicBezTo>
                      <a:pt x="2966" y="2299"/>
                      <a:pt x="2966" y="1"/>
                      <a:pt x="1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5"/>
              <p:cNvSpPr/>
              <p:nvPr/>
            </p:nvSpPr>
            <p:spPr>
              <a:xfrm>
                <a:off x="6403775" y="1767300"/>
                <a:ext cx="741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299" extrusionOk="0">
                    <a:moveTo>
                      <a:pt x="1488" y="1"/>
                    </a:moveTo>
                    <a:cubicBezTo>
                      <a:pt x="0" y="1"/>
                      <a:pt x="0" y="2299"/>
                      <a:pt x="1488" y="2299"/>
                    </a:cubicBezTo>
                    <a:cubicBezTo>
                      <a:pt x="2965" y="2299"/>
                      <a:pt x="2965" y="1"/>
                      <a:pt x="14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5"/>
            <p:cNvGrpSpPr/>
            <p:nvPr/>
          </p:nvGrpSpPr>
          <p:grpSpPr>
            <a:xfrm>
              <a:off x="1988091" y="1527763"/>
              <a:ext cx="333718" cy="572677"/>
              <a:chOff x="916127" y="3807056"/>
              <a:chExt cx="221902" cy="380795"/>
            </a:xfrm>
          </p:grpSpPr>
          <p:sp>
            <p:nvSpPr>
              <p:cNvPr id="1702" name="Google Shape;1702;p55"/>
              <p:cNvSpPr/>
              <p:nvPr/>
            </p:nvSpPr>
            <p:spPr>
              <a:xfrm>
                <a:off x="916127" y="3807056"/>
                <a:ext cx="221902" cy="380795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11954" extrusionOk="0">
                    <a:moveTo>
                      <a:pt x="4120" y="6429"/>
                    </a:moveTo>
                    <a:lnTo>
                      <a:pt x="4120" y="7799"/>
                    </a:lnTo>
                    <a:lnTo>
                      <a:pt x="2810" y="7799"/>
                    </a:lnTo>
                    <a:lnTo>
                      <a:pt x="2810" y="6429"/>
                    </a:lnTo>
                    <a:cubicBezTo>
                      <a:pt x="3024" y="6489"/>
                      <a:pt x="3245" y="6519"/>
                      <a:pt x="3465" y="6519"/>
                    </a:cubicBezTo>
                    <a:cubicBezTo>
                      <a:pt x="3685" y="6519"/>
                      <a:pt x="3905" y="6489"/>
                      <a:pt x="4120" y="6429"/>
                    </a:cubicBezTo>
                    <a:close/>
                    <a:moveTo>
                      <a:pt x="4882" y="8144"/>
                    </a:moveTo>
                    <a:lnTo>
                      <a:pt x="4882" y="8680"/>
                    </a:lnTo>
                    <a:lnTo>
                      <a:pt x="2060" y="8680"/>
                    </a:lnTo>
                    <a:lnTo>
                      <a:pt x="2060" y="8144"/>
                    </a:lnTo>
                    <a:close/>
                    <a:moveTo>
                      <a:pt x="5596" y="9037"/>
                    </a:moveTo>
                    <a:lnTo>
                      <a:pt x="5596" y="9335"/>
                    </a:lnTo>
                    <a:lnTo>
                      <a:pt x="1346" y="9335"/>
                    </a:lnTo>
                    <a:lnTo>
                      <a:pt x="1346" y="9037"/>
                    </a:lnTo>
                    <a:lnTo>
                      <a:pt x="2060" y="9037"/>
                    </a:lnTo>
                    <a:lnTo>
                      <a:pt x="2060" y="9049"/>
                    </a:lnTo>
                    <a:lnTo>
                      <a:pt x="4882" y="9049"/>
                    </a:lnTo>
                    <a:lnTo>
                      <a:pt x="4882" y="9037"/>
                    </a:lnTo>
                    <a:close/>
                    <a:moveTo>
                      <a:pt x="6227" y="9692"/>
                    </a:moveTo>
                    <a:cubicBezTo>
                      <a:pt x="6441" y="9692"/>
                      <a:pt x="6608" y="9858"/>
                      <a:pt x="6608" y="10061"/>
                    </a:cubicBezTo>
                    <a:lnTo>
                      <a:pt x="6608" y="11251"/>
                    </a:lnTo>
                    <a:cubicBezTo>
                      <a:pt x="6608" y="11466"/>
                      <a:pt x="6441" y="11620"/>
                      <a:pt x="6227" y="11620"/>
                    </a:cubicBezTo>
                    <a:lnTo>
                      <a:pt x="715" y="11620"/>
                    </a:lnTo>
                    <a:cubicBezTo>
                      <a:pt x="500" y="11620"/>
                      <a:pt x="334" y="11466"/>
                      <a:pt x="334" y="11251"/>
                    </a:cubicBezTo>
                    <a:lnTo>
                      <a:pt x="334" y="10061"/>
                    </a:lnTo>
                    <a:cubicBezTo>
                      <a:pt x="334" y="9858"/>
                      <a:pt x="500" y="9692"/>
                      <a:pt x="715" y="9692"/>
                    </a:cubicBezTo>
                    <a:close/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lnTo>
                      <a:pt x="0" y="964"/>
                    </a:lnTo>
                    <a:cubicBezTo>
                      <a:pt x="0" y="1322"/>
                      <a:pt x="298" y="1619"/>
                      <a:pt x="655" y="1619"/>
                    </a:cubicBezTo>
                    <a:lnTo>
                      <a:pt x="1012" y="1619"/>
                    </a:lnTo>
                    <a:lnTo>
                      <a:pt x="1012" y="4048"/>
                    </a:lnTo>
                    <a:cubicBezTo>
                      <a:pt x="1012" y="5060"/>
                      <a:pt x="1619" y="5929"/>
                      <a:pt x="2477" y="6310"/>
                    </a:cubicBezTo>
                    <a:lnTo>
                      <a:pt x="2477" y="7799"/>
                    </a:lnTo>
                    <a:lnTo>
                      <a:pt x="1905" y="7799"/>
                    </a:lnTo>
                    <a:cubicBezTo>
                      <a:pt x="1798" y="7799"/>
                      <a:pt x="1727" y="7870"/>
                      <a:pt x="1727" y="7977"/>
                    </a:cubicBezTo>
                    <a:lnTo>
                      <a:pt x="1727" y="8680"/>
                    </a:lnTo>
                    <a:lnTo>
                      <a:pt x="1191" y="8680"/>
                    </a:lnTo>
                    <a:cubicBezTo>
                      <a:pt x="1084" y="8680"/>
                      <a:pt x="1012" y="8751"/>
                      <a:pt x="1012" y="8858"/>
                    </a:cubicBezTo>
                    <a:lnTo>
                      <a:pt x="1012" y="9335"/>
                    </a:lnTo>
                    <a:lnTo>
                      <a:pt x="726" y="9335"/>
                    </a:lnTo>
                    <a:cubicBezTo>
                      <a:pt x="322" y="9335"/>
                      <a:pt x="12" y="9656"/>
                      <a:pt x="12" y="10049"/>
                    </a:cubicBezTo>
                    <a:lnTo>
                      <a:pt x="12" y="11240"/>
                    </a:lnTo>
                    <a:cubicBezTo>
                      <a:pt x="12" y="11644"/>
                      <a:pt x="334" y="11954"/>
                      <a:pt x="726" y="11954"/>
                    </a:cubicBezTo>
                    <a:lnTo>
                      <a:pt x="6251" y="11954"/>
                    </a:lnTo>
                    <a:cubicBezTo>
                      <a:pt x="6644" y="11954"/>
                      <a:pt x="6965" y="11620"/>
                      <a:pt x="6965" y="11240"/>
                    </a:cubicBezTo>
                    <a:lnTo>
                      <a:pt x="6965" y="10049"/>
                    </a:lnTo>
                    <a:cubicBezTo>
                      <a:pt x="6965" y="9644"/>
                      <a:pt x="6632" y="9335"/>
                      <a:pt x="6251" y="9335"/>
                    </a:cubicBezTo>
                    <a:lnTo>
                      <a:pt x="5953" y="9335"/>
                    </a:lnTo>
                    <a:lnTo>
                      <a:pt x="5953" y="8858"/>
                    </a:lnTo>
                    <a:cubicBezTo>
                      <a:pt x="5953" y="8751"/>
                      <a:pt x="5870" y="8680"/>
                      <a:pt x="5775" y="8680"/>
                    </a:cubicBezTo>
                    <a:lnTo>
                      <a:pt x="5239" y="8680"/>
                    </a:lnTo>
                    <a:lnTo>
                      <a:pt x="5239" y="7977"/>
                    </a:lnTo>
                    <a:cubicBezTo>
                      <a:pt x="5239" y="7870"/>
                      <a:pt x="5156" y="7799"/>
                      <a:pt x="5060" y="7799"/>
                    </a:cubicBezTo>
                    <a:lnTo>
                      <a:pt x="4477" y="7799"/>
                    </a:lnTo>
                    <a:lnTo>
                      <a:pt x="4477" y="6310"/>
                    </a:lnTo>
                    <a:cubicBezTo>
                      <a:pt x="4786" y="6179"/>
                      <a:pt x="5072" y="5965"/>
                      <a:pt x="5310" y="5703"/>
                    </a:cubicBezTo>
                    <a:cubicBezTo>
                      <a:pt x="5370" y="5632"/>
                      <a:pt x="5370" y="5525"/>
                      <a:pt x="5298" y="5453"/>
                    </a:cubicBezTo>
                    <a:cubicBezTo>
                      <a:pt x="5259" y="5425"/>
                      <a:pt x="5216" y="5410"/>
                      <a:pt x="5174" y="5410"/>
                    </a:cubicBezTo>
                    <a:cubicBezTo>
                      <a:pt x="5127" y="5410"/>
                      <a:pt x="5080" y="5428"/>
                      <a:pt x="5037" y="5465"/>
                    </a:cubicBezTo>
                    <a:cubicBezTo>
                      <a:pt x="4882" y="5644"/>
                      <a:pt x="4679" y="5786"/>
                      <a:pt x="4477" y="5906"/>
                    </a:cubicBezTo>
                    <a:cubicBezTo>
                      <a:pt x="4158" y="6080"/>
                      <a:pt x="3812" y="6165"/>
                      <a:pt x="3467" y="6165"/>
                    </a:cubicBezTo>
                    <a:cubicBezTo>
                      <a:pt x="3245" y="6165"/>
                      <a:pt x="3024" y="6130"/>
                      <a:pt x="2810" y="6060"/>
                    </a:cubicBezTo>
                    <a:cubicBezTo>
                      <a:pt x="1965" y="5786"/>
                      <a:pt x="1334" y="4989"/>
                      <a:pt x="1334" y="4036"/>
                    </a:cubicBezTo>
                    <a:lnTo>
                      <a:pt x="1334" y="1607"/>
                    </a:lnTo>
                    <a:lnTo>
                      <a:pt x="5572" y="1607"/>
                    </a:lnTo>
                    <a:lnTo>
                      <a:pt x="5572" y="4048"/>
                    </a:lnTo>
                    <a:cubicBezTo>
                      <a:pt x="5596" y="4358"/>
                      <a:pt x="5537" y="4655"/>
                      <a:pt x="5394" y="4929"/>
                    </a:cubicBezTo>
                    <a:cubicBezTo>
                      <a:pt x="5358" y="5013"/>
                      <a:pt x="5394" y="5120"/>
                      <a:pt x="5489" y="5167"/>
                    </a:cubicBezTo>
                    <a:cubicBezTo>
                      <a:pt x="5513" y="5179"/>
                      <a:pt x="5537" y="5179"/>
                      <a:pt x="5560" y="5179"/>
                    </a:cubicBezTo>
                    <a:cubicBezTo>
                      <a:pt x="5620" y="5179"/>
                      <a:pt x="5691" y="5132"/>
                      <a:pt x="5727" y="5072"/>
                    </a:cubicBezTo>
                    <a:cubicBezTo>
                      <a:pt x="5870" y="4751"/>
                      <a:pt x="5953" y="4405"/>
                      <a:pt x="5953" y="4048"/>
                    </a:cubicBezTo>
                    <a:lnTo>
                      <a:pt x="5953" y="1619"/>
                    </a:lnTo>
                    <a:lnTo>
                      <a:pt x="6310" y="1619"/>
                    </a:lnTo>
                    <a:cubicBezTo>
                      <a:pt x="6668" y="1619"/>
                      <a:pt x="6965" y="1322"/>
                      <a:pt x="6965" y="964"/>
                    </a:cubicBezTo>
                    <a:lnTo>
                      <a:pt x="6965" y="655"/>
                    </a:lnTo>
                    <a:cubicBezTo>
                      <a:pt x="6965" y="298"/>
                      <a:pt x="6668" y="0"/>
                      <a:pt x="6310" y="0"/>
                    </a:cubicBezTo>
                    <a:lnTo>
                      <a:pt x="2215" y="0"/>
                    </a:lnTo>
                    <a:cubicBezTo>
                      <a:pt x="2108" y="0"/>
                      <a:pt x="2036" y="71"/>
                      <a:pt x="2036" y="179"/>
                    </a:cubicBezTo>
                    <a:cubicBezTo>
                      <a:pt x="2036" y="286"/>
                      <a:pt x="2108" y="357"/>
                      <a:pt x="2215" y="357"/>
                    </a:cubicBezTo>
                    <a:lnTo>
                      <a:pt x="6310" y="357"/>
                    </a:lnTo>
                    <a:cubicBezTo>
                      <a:pt x="6465" y="357"/>
                      <a:pt x="6608" y="488"/>
                      <a:pt x="6608" y="655"/>
                    </a:cubicBezTo>
                    <a:lnTo>
                      <a:pt x="6608" y="964"/>
                    </a:lnTo>
                    <a:cubicBezTo>
                      <a:pt x="6608" y="1131"/>
                      <a:pt x="6465" y="1262"/>
                      <a:pt x="6310" y="1262"/>
                    </a:cubicBezTo>
                    <a:lnTo>
                      <a:pt x="655" y="1262"/>
                    </a:lnTo>
                    <a:cubicBezTo>
                      <a:pt x="488" y="1262"/>
                      <a:pt x="357" y="1131"/>
                      <a:pt x="357" y="964"/>
                    </a:cubicBezTo>
                    <a:lnTo>
                      <a:pt x="357" y="655"/>
                    </a:lnTo>
                    <a:cubicBezTo>
                      <a:pt x="357" y="488"/>
                      <a:pt x="488" y="357"/>
                      <a:pt x="655" y="357"/>
                    </a:cubicBezTo>
                    <a:lnTo>
                      <a:pt x="1500" y="357"/>
                    </a:lnTo>
                    <a:cubicBezTo>
                      <a:pt x="1608" y="357"/>
                      <a:pt x="1679" y="286"/>
                      <a:pt x="1679" y="179"/>
                    </a:cubicBezTo>
                    <a:cubicBezTo>
                      <a:pt x="1679" y="71"/>
                      <a:pt x="1608" y="0"/>
                      <a:pt x="15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5"/>
              <p:cNvSpPr/>
              <p:nvPr/>
            </p:nvSpPr>
            <p:spPr>
              <a:xfrm>
                <a:off x="969580" y="3869746"/>
                <a:ext cx="110792" cy="10295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232" extrusionOk="0">
                    <a:moveTo>
                      <a:pt x="1815" y="1"/>
                    </a:moveTo>
                    <a:cubicBezTo>
                      <a:pt x="1680" y="1"/>
                      <a:pt x="1543" y="72"/>
                      <a:pt x="1477" y="211"/>
                    </a:cubicBezTo>
                    <a:cubicBezTo>
                      <a:pt x="1175" y="806"/>
                      <a:pt x="1156" y="843"/>
                      <a:pt x="1155" y="843"/>
                    </a:cubicBezTo>
                    <a:cubicBezTo>
                      <a:pt x="1155" y="843"/>
                      <a:pt x="1156" y="842"/>
                      <a:pt x="1156" y="842"/>
                    </a:cubicBezTo>
                    <a:lnTo>
                      <a:pt x="1156" y="842"/>
                    </a:lnTo>
                    <a:cubicBezTo>
                      <a:pt x="1052" y="977"/>
                      <a:pt x="1162" y="1139"/>
                      <a:pt x="1292" y="1139"/>
                    </a:cubicBezTo>
                    <a:cubicBezTo>
                      <a:pt x="1356" y="1139"/>
                      <a:pt x="1426" y="1099"/>
                      <a:pt x="1477" y="997"/>
                    </a:cubicBezTo>
                    <a:cubicBezTo>
                      <a:pt x="1762" y="396"/>
                      <a:pt x="1786" y="352"/>
                      <a:pt x="1795" y="352"/>
                    </a:cubicBezTo>
                    <a:cubicBezTo>
                      <a:pt x="1796" y="352"/>
                      <a:pt x="1797" y="354"/>
                      <a:pt x="1799" y="354"/>
                    </a:cubicBezTo>
                    <a:cubicBezTo>
                      <a:pt x="1801" y="354"/>
                      <a:pt x="1801" y="352"/>
                      <a:pt x="1803" y="352"/>
                    </a:cubicBezTo>
                    <a:cubicBezTo>
                      <a:pt x="1812" y="352"/>
                      <a:pt x="1837" y="396"/>
                      <a:pt x="2132" y="997"/>
                    </a:cubicBezTo>
                    <a:cubicBezTo>
                      <a:pt x="2192" y="1104"/>
                      <a:pt x="2287" y="1175"/>
                      <a:pt x="2406" y="1199"/>
                    </a:cubicBezTo>
                    <a:lnTo>
                      <a:pt x="3108" y="1306"/>
                    </a:lnTo>
                    <a:cubicBezTo>
                      <a:pt x="3120" y="1306"/>
                      <a:pt x="3120" y="1318"/>
                      <a:pt x="3120" y="1318"/>
                    </a:cubicBezTo>
                    <a:cubicBezTo>
                      <a:pt x="3120" y="1342"/>
                      <a:pt x="3156" y="1306"/>
                      <a:pt x="2608" y="1830"/>
                    </a:cubicBezTo>
                    <a:cubicBezTo>
                      <a:pt x="2525" y="1902"/>
                      <a:pt x="2489" y="1997"/>
                      <a:pt x="2489" y="2092"/>
                    </a:cubicBezTo>
                    <a:cubicBezTo>
                      <a:pt x="2489" y="2152"/>
                      <a:pt x="2608" y="2842"/>
                      <a:pt x="2608" y="2866"/>
                    </a:cubicBezTo>
                    <a:cubicBezTo>
                      <a:pt x="2608" y="2883"/>
                      <a:pt x="2596" y="2894"/>
                      <a:pt x="2584" y="2894"/>
                    </a:cubicBezTo>
                    <a:cubicBezTo>
                      <a:pt x="2580" y="2894"/>
                      <a:pt x="2576" y="2893"/>
                      <a:pt x="2573" y="2890"/>
                    </a:cubicBezTo>
                    <a:lnTo>
                      <a:pt x="1954" y="2556"/>
                    </a:lnTo>
                    <a:cubicBezTo>
                      <a:pt x="1900" y="2527"/>
                      <a:pt x="1840" y="2512"/>
                      <a:pt x="1781" y="2512"/>
                    </a:cubicBezTo>
                    <a:cubicBezTo>
                      <a:pt x="1721" y="2512"/>
                      <a:pt x="1662" y="2527"/>
                      <a:pt x="1608" y="2556"/>
                    </a:cubicBezTo>
                    <a:cubicBezTo>
                      <a:pt x="996" y="2879"/>
                      <a:pt x="977" y="2890"/>
                      <a:pt x="967" y="2890"/>
                    </a:cubicBezTo>
                    <a:cubicBezTo>
                      <a:pt x="967" y="2890"/>
                      <a:pt x="966" y="2890"/>
                      <a:pt x="965" y="2890"/>
                    </a:cubicBezTo>
                    <a:cubicBezTo>
                      <a:pt x="953" y="2890"/>
                      <a:pt x="953" y="2866"/>
                      <a:pt x="953" y="2854"/>
                    </a:cubicBezTo>
                    <a:cubicBezTo>
                      <a:pt x="1073" y="2116"/>
                      <a:pt x="1073" y="2152"/>
                      <a:pt x="1073" y="2092"/>
                    </a:cubicBezTo>
                    <a:cubicBezTo>
                      <a:pt x="1073" y="1997"/>
                      <a:pt x="1025" y="1902"/>
                      <a:pt x="953" y="1830"/>
                    </a:cubicBezTo>
                    <a:lnTo>
                      <a:pt x="441" y="1342"/>
                    </a:lnTo>
                    <a:cubicBezTo>
                      <a:pt x="430" y="1318"/>
                      <a:pt x="441" y="1306"/>
                      <a:pt x="465" y="1306"/>
                    </a:cubicBezTo>
                    <a:lnTo>
                      <a:pt x="608" y="1294"/>
                    </a:lnTo>
                    <a:cubicBezTo>
                      <a:pt x="703" y="1282"/>
                      <a:pt x="775" y="1187"/>
                      <a:pt x="763" y="1104"/>
                    </a:cubicBezTo>
                    <a:cubicBezTo>
                      <a:pt x="741" y="1016"/>
                      <a:pt x="668" y="948"/>
                      <a:pt x="581" y="948"/>
                    </a:cubicBezTo>
                    <a:cubicBezTo>
                      <a:pt x="574" y="948"/>
                      <a:pt x="568" y="948"/>
                      <a:pt x="561" y="949"/>
                    </a:cubicBezTo>
                    <a:lnTo>
                      <a:pt x="418" y="961"/>
                    </a:lnTo>
                    <a:cubicBezTo>
                      <a:pt x="108" y="1009"/>
                      <a:pt x="1" y="1378"/>
                      <a:pt x="203" y="1592"/>
                    </a:cubicBezTo>
                    <a:cubicBezTo>
                      <a:pt x="739" y="2116"/>
                      <a:pt x="727" y="2080"/>
                      <a:pt x="727" y="2092"/>
                    </a:cubicBezTo>
                    <a:cubicBezTo>
                      <a:pt x="608" y="2842"/>
                      <a:pt x="608" y="2806"/>
                      <a:pt x="608" y="2854"/>
                    </a:cubicBezTo>
                    <a:cubicBezTo>
                      <a:pt x="608" y="3074"/>
                      <a:pt x="785" y="3231"/>
                      <a:pt x="976" y="3231"/>
                    </a:cubicBezTo>
                    <a:cubicBezTo>
                      <a:pt x="1032" y="3231"/>
                      <a:pt x="1089" y="3217"/>
                      <a:pt x="1144" y="3187"/>
                    </a:cubicBezTo>
                    <a:cubicBezTo>
                      <a:pt x="1696" y="2896"/>
                      <a:pt x="1757" y="2851"/>
                      <a:pt x="1777" y="2851"/>
                    </a:cubicBezTo>
                    <a:cubicBezTo>
                      <a:pt x="1781" y="2851"/>
                      <a:pt x="1783" y="2852"/>
                      <a:pt x="1787" y="2854"/>
                    </a:cubicBezTo>
                    <a:cubicBezTo>
                      <a:pt x="2382" y="3152"/>
                      <a:pt x="2442" y="3223"/>
                      <a:pt x="2585" y="3223"/>
                    </a:cubicBezTo>
                    <a:cubicBezTo>
                      <a:pt x="2811" y="3223"/>
                      <a:pt x="2989" y="3021"/>
                      <a:pt x="2966" y="2795"/>
                    </a:cubicBezTo>
                    <a:cubicBezTo>
                      <a:pt x="2847" y="2068"/>
                      <a:pt x="2847" y="2092"/>
                      <a:pt x="2858" y="2080"/>
                    </a:cubicBezTo>
                    <a:lnTo>
                      <a:pt x="3359" y="1592"/>
                    </a:lnTo>
                    <a:cubicBezTo>
                      <a:pt x="3442" y="1521"/>
                      <a:pt x="3478" y="1425"/>
                      <a:pt x="3478" y="1318"/>
                    </a:cubicBezTo>
                    <a:cubicBezTo>
                      <a:pt x="3478" y="1128"/>
                      <a:pt x="3347" y="985"/>
                      <a:pt x="3168" y="949"/>
                    </a:cubicBezTo>
                    <a:lnTo>
                      <a:pt x="2466" y="842"/>
                    </a:lnTo>
                    <a:cubicBezTo>
                      <a:pt x="2465" y="842"/>
                      <a:pt x="2464" y="842"/>
                      <a:pt x="2463" y="842"/>
                    </a:cubicBezTo>
                    <a:cubicBezTo>
                      <a:pt x="2454" y="842"/>
                      <a:pt x="2444" y="821"/>
                      <a:pt x="2144" y="211"/>
                    </a:cubicBezTo>
                    <a:cubicBezTo>
                      <a:pt x="2079" y="70"/>
                      <a:pt x="1947" y="1"/>
                      <a:pt x="18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5"/>
              <p:cNvSpPr/>
              <p:nvPr/>
            </p:nvSpPr>
            <p:spPr>
              <a:xfrm>
                <a:off x="982863" y="4127517"/>
                <a:ext cx="88015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7"/>
                      <a:pt x="72" y="358"/>
                      <a:pt x="179" y="358"/>
                    </a:cubicBezTo>
                    <a:lnTo>
                      <a:pt x="2584" y="358"/>
                    </a:lnTo>
                    <a:cubicBezTo>
                      <a:pt x="2691" y="358"/>
                      <a:pt x="2763" y="287"/>
                      <a:pt x="2763" y="179"/>
                    </a:cubicBezTo>
                    <a:cubicBezTo>
                      <a:pt x="2763" y="72"/>
                      <a:pt x="2680" y="1"/>
                      <a:pt x="2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5"/>
              <p:cNvSpPr/>
              <p:nvPr/>
            </p:nvSpPr>
            <p:spPr>
              <a:xfrm>
                <a:off x="982863" y="4152173"/>
                <a:ext cx="88015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584" y="358"/>
                    </a:lnTo>
                    <a:cubicBezTo>
                      <a:pt x="2691" y="358"/>
                      <a:pt x="2763" y="286"/>
                      <a:pt x="2763" y="179"/>
                    </a:cubicBezTo>
                    <a:cubicBezTo>
                      <a:pt x="2751" y="72"/>
                      <a:pt x="2680" y="1"/>
                      <a:pt x="25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55"/>
            <p:cNvGrpSpPr/>
            <p:nvPr/>
          </p:nvGrpSpPr>
          <p:grpSpPr>
            <a:xfrm>
              <a:off x="6744893" y="1593006"/>
              <a:ext cx="488313" cy="560748"/>
              <a:chOff x="2212084" y="1960358"/>
              <a:chExt cx="324698" cy="372863"/>
            </a:xfrm>
          </p:grpSpPr>
          <p:sp>
            <p:nvSpPr>
              <p:cNvPr id="1707" name="Google Shape;1707;p55"/>
              <p:cNvSpPr/>
              <p:nvPr/>
            </p:nvSpPr>
            <p:spPr>
              <a:xfrm>
                <a:off x="2291371" y="2128011"/>
                <a:ext cx="166888" cy="166888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5239" extrusionOk="0">
                    <a:moveTo>
                      <a:pt x="2620" y="357"/>
                    </a:moveTo>
                    <a:cubicBezTo>
                      <a:pt x="3870" y="357"/>
                      <a:pt x="4894" y="1369"/>
                      <a:pt x="4894" y="2631"/>
                    </a:cubicBezTo>
                    <a:cubicBezTo>
                      <a:pt x="4894" y="3882"/>
                      <a:pt x="3882" y="4906"/>
                      <a:pt x="2620" y="4906"/>
                    </a:cubicBezTo>
                    <a:cubicBezTo>
                      <a:pt x="1369" y="4906"/>
                      <a:pt x="346" y="3894"/>
                      <a:pt x="346" y="2631"/>
                    </a:cubicBezTo>
                    <a:cubicBezTo>
                      <a:pt x="346" y="1369"/>
                      <a:pt x="1369" y="357"/>
                      <a:pt x="2620" y="357"/>
                    </a:cubicBezTo>
                    <a:close/>
                    <a:moveTo>
                      <a:pt x="2620" y="0"/>
                    </a:moveTo>
                    <a:cubicBezTo>
                      <a:pt x="1179" y="0"/>
                      <a:pt x="0" y="1167"/>
                      <a:pt x="0" y="2620"/>
                    </a:cubicBezTo>
                    <a:cubicBezTo>
                      <a:pt x="0" y="4060"/>
                      <a:pt x="1179" y="5239"/>
                      <a:pt x="2620" y="5239"/>
                    </a:cubicBezTo>
                    <a:cubicBezTo>
                      <a:pt x="4060" y="5239"/>
                      <a:pt x="5239" y="4060"/>
                      <a:pt x="5239" y="2620"/>
                    </a:cubicBezTo>
                    <a:cubicBezTo>
                      <a:pt x="5239" y="1167"/>
                      <a:pt x="4060" y="0"/>
                      <a:pt x="2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5"/>
              <p:cNvSpPr/>
              <p:nvPr/>
            </p:nvSpPr>
            <p:spPr>
              <a:xfrm>
                <a:off x="2212084" y="1960358"/>
                <a:ext cx="324698" cy="372863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11705" extrusionOk="0">
                    <a:moveTo>
                      <a:pt x="7502" y="358"/>
                    </a:moveTo>
                    <a:lnTo>
                      <a:pt x="6383" y="2644"/>
                    </a:lnTo>
                    <a:lnTo>
                      <a:pt x="3811" y="2644"/>
                    </a:lnTo>
                    <a:lnTo>
                      <a:pt x="2692" y="358"/>
                    </a:lnTo>
                    <a:close/>
                    <a:moveTo>
                      <a:pt x="6228" y="3001"/>
                    </a:moveTo>
                    <a:lnTo>
                      <a:pt x="5692" y="4096"/>
                    </a:lnTo>
                    <a:cubicBezTo>
                      <a:pt x="5490" y="4073"/>
                      <a:pt x="5299" y="4049"/>
                      <a:pt x="5109" y="4049"/>
                    </a:cubicBezTo>
                    <a:cubicBezTo>
                      <a:pt x="4918" y="4049"/>
                      <a:pt x="4716" y="4073"/>
                      <a:pt x="4525" y="4096"/>
                    </a:cubicBezTo>
                    <a:lnTo>
                      <a:pt x="3989" y="3001"/>
                    </a:lnTo>
                    <a:close/>
                    <a:moveTo>
                      <a:pt x="2334" y="405"/>
                    </a:moveTo>
                    <a:lnTo>
                      <a:pt x="4168" y="4156"/>
                    </a:lnTo>
                    <a:cubicBezTo>
                      <a:pt x="3382" y="4370"/>
                      <a:pt x="2692" y="4799"/>
                      <a:pt x="2180" y="5406"/>
                    </a:cubicBezTo>
                    <a:lnTo>
                      <a:pt x="608" y="2227"/>
                    </a:lnTo>
                    <a:cubicBezTo>
                      <a:pt x="406" y="1787"/>
                      <a:pt x="584" y="1275"/>
                      <a:pt x="1013" y="1060"/>
                    </a:cubicBezTo>
                    <a:lnTo>
                      <a:pt x="2334" y="405"/>
                    </a:lnTo>
                    <a:close/>
                    <a:moveTo>
                      <a:pt x="2418" y="1"/>
                    </a:moveTo>
                    <a:cubicBezTo>
                      <a:pt x="2382" y="1"/>
                      <a:pt x="2358" y="1"/>
                      <a:pt x="2334" y="24"/>
                    </a:cubicBezTo>
                    <a:lnTo>
                      <a:pt x="846" y="751"/>
                    </a:lnTo>
                    <a:cubicBezTo>
                      <a:pt x="251" y="1048"/>
                      <a:pt x="1" y="1775"/>
                      <a:pt x="298" y="2370"/>
                    </a:cubicBezTo>
                    <a:lnTo>
                      <a:pt x="1942" y="5704"/>
                    </a:lnTo>
                    <a:cubicBezTo>
                      <a:pt x="1525" y="6311"/>
                      <a:pt x="1263" y="7073"/>
                      <a:pt x="1263" y="7883"/>
                    </a:cubicBezTo>
                    <a:cubicBezTo>
                      <a:pt x="1263" y="8275"/>
                      <a:pt x="1322" y="8680"/>
                      <a:pt x="1441" y="9049"/>
                    </a:cubicBezTo>
                    <a:cubicBezTo>
                      <a:pt x="1470" y="9126"/>
                      <a:pt x="1544" y="9179"/>
                      <a:pt x="1616" y="9179"/>
                    </a:cubicBezTo>
                    <a:cubicBezTo>
                      <a:pt x="1633" y="9179"/>
                      <a:pt x="1651" y="9176"/>
                      <a:pt x="1668" y="9168"/>
                    </a:cubicBezTo>
                    <a:cubicBezTo>
                      <a:pt x="1763" y="9145"/>
                      <a:pt x="1822" y="9037"/>
                      <a:pt x="1787" y="8954"/>
                    </a:cubicBezTo>
                    <a:cubicBezTo>
                      <a:pt x="1668" y="8609"/>
                      <a:pt x="1620" y="8240"/>
                      <a:pt x="1620" y="7883"/>
                    </a:cubicBezTo>
                    <a:cubicBezTo>
                      <a:pt x="1620" y="5954"/>
                      <a:pt x="3192" y="4394"/>
                      <a:pt x="5109" y="4394"/>
                    </a:cubicBezTo>
                    <a:cubicBezTo>
                      <a:pt x="7026" y="4394"/>
                      <a:pt x="8585" y="5954"/>
                      <a:pt x="8585" y="7883"/>
                    </a:cubicBezTo>
                    <a:cubicBezTo>
                      <a:pt x="8585" y="9799"/>
                      <a:pt x="7026" y="11359"/>
                      <a:pt x="5109" y="11359"/>
                    </a:cubicBezTo>
                    <a:cubicBezTo>
                      <a:pt x="3823" y="11359"/>
                      <a:pt x="2656" y="10657"/>
                      <a:pt x="2037" y="9526"/>
                    </a:cubicBezTo>
                    <a:cubicBezTo>
                      <a:pt x="2012" y="9468"/>
                      <a:pt x="1953" y="9433"/>
                      <a:pt x="1887" y="9433"/>
                    </a:cubicBezTo>
                    <a:cubicBezTo>
                      <a:pt x="1858" y="9433"/>
                      <a:pt x="1828" y="9440"/>
                      <a:pt x="1799" y="9454"/>
                    </a:cubicBezTo>
                    <a:cubicBezTo>
                      <a:pt x="1715" y="9502"/>
                      <a:pt x="1680" y="9597"/>
                      <a:pt x="1727" y="9692"/>
                    </a:cubicBezTo>
                    <a:cubicBezTo>
                      <a:pt x="2394" y="10931"/>
                      <a:pt x="3692" y="11704"/>
                      <a:pt x="5109" y="11704"/>
                    </a:cubicBezTo>
                    <a:cubicBezTo>
                      <a:pt x="7216" y="11704"/>
                      <a:pt x="8942" y="9978"/>
                      <a:pt x="8942" y="7859"/>
                    </a:cubicBezTo>
                    <a:cubicBezTo>
                      <a:pt x="8942" y="7061"/>
                      <a:pt x="8692" y="6311"/>
                      <a:pt x="8276" y="5692"/>
                    </a:cubicBezTo>
                    <a:lnTo>
                      <a:pt x="8966" y="4299"/>
                    </a:lnTo>
                    <a:cubicBezTo>
                      <a:pt x="9002" y="4215"/>
                      <a:pt x="8966" y="4108"/>
                      <a:pt x="8883" y="4061"/>
                    </a:cubicBezTo>
                    <a:cubicBezTo>
                      <a:pt x="8861" y="4051"/>
                      <a:pt x="8838" y="4047"/>
                      <a:pt x="8814" y="4047"/>
                    </a:cubicBezTo>
                    <a:cubicBezTo>
                      <a:pt x="8748" y="4047"/>
                      <a:pt x="8680" y="4082"/>
                      <a:pt x="8645" y="4144"/>
                    </a:cubicBezTo>
                    <a:lnTo>
                      <a:pt x="8038" y="5370"/>
                    </a:lnTo>
                    <a:cubicBezTo>
                      <a:pt x="7537" y="4763"/>
                      <a:pt x="6835" y="4334"/>
                      <a:pt x="6049" y="4120"/>
                    </a:cubicBezTo>
                    <a:lnTo>
                      <a:pt x="7871" y="370"/>
                    </a:lnTo>
                    <a:lnTo>
                      <a:pt x="9204" y="1025"/>
                    </a:lnTo>
                    <a:cubicBezTo>
                      <a:pt x="9633" y="1239"/>
                      <a:pt x="9812" y="1763"/>
                      <a:pt x="9597" y="2191"/>
                    </a:cubicBezTo>
                    <a:lnTo>
                      <a:pt x="8942" y="3513"/>
                    </a:lnTo>
                    <a:cubicBezTo>
                      <a:pt x="8907" y="3608"/>
                      <a:pt x="8942" y="3703"/>
                      <a:pt x="9026" y="3751"/>
                    </a:cubicBezTo>
                    <a:cubicBezTo>
                      <a:pt x="9049" y="3764"/>
                      <a:pt x="9074" y="3770"/>
                      <a:pt x="9099" y="3770"/>
                    </a:cubicBezTo>
                    <a:cubicBezTo>
                      <a:pt x="9164" y="3770"/>
                      <a:pt x="9230" y="3731"/>
                      <a:pt x="9264" y="3680"/>
                    </a:cubicBezTo>
                    <a:lnTo>
                      <a:pt x="9919" y="2358"/>
                    </a:lnTo>
                    <a:cubicBezTo>
                      <a:pt x="10193" y="1775"/>
                      <a:pt x="9943" y="1048"/>
                      <a:pt x="9347" y="751"/>
                    </a:cubicBezTo>
                    <a:lnTo>
                      <a:pt x="7859" y="24"/>
                    </a:lnTo>
                    <a:cubicBezTo>
                      <a:pt x="7835" y="1"/>
                      <a:pt x="7811" y="1"/>
                      <a:pt x="77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5"/>
              <p:cNvSpPr/>
              <p:nvPr/>
            </p:nvSpPr>
            <p:spPr>
              <a:xfrm>
                <a:off x="2319435" y="2157190"/>
                <a:ext cx="108880" cy="1032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240" extrusionOk="0">
                    <a:moveTo>
                      <a:pt x="1739" y="346"/>
                    </a:moveTo>
                    <a:cubicBezTo>
                      <a:pt x="1822" y="346"/>
                      <a:pt x="1881" y="394"/>
                      <a:pt x="1929" y="465"/>
                    </a:cubicBezTo>
                    <a:lnTo>
                      <a:pt x="2096" y="787"/>
                    </a:lnTo>
                    <a:cubicBezTo>
                      <a:pt x="2179" y="953"/>
                      <a:pt x="2334" y="1073"/>
                      <a:pt x="2513" y="1108"/>
                    </a:cubicBezTo>
                    <a:lnTo>
                      <a:pt x="2870" y="1144"/>
                    </a:lnTo>
                    <a:cubicBezTo>
                      <a:pt x="2953" y="1168"/>
                      <a:pt x="3013" y="1203"/>
                      <a:pt x="3048" y="1299"/>
                    </a:cubicBezTo>
                    <a:cubicBezTo>
                      <a:pt x="3072" y="1370"/>
                      <a:pt x="3048" y="1465"/>
                      <a:pt x="2989" y="1525"/>
                    </a:cubicBezTo>
                    <a:lnTo>
                      <a:pt x="2739" y="1775"/>
                    </a:lnTo>
                    <a:cubicBezTo>
                      <a:pt x="2596" y="1906"/>
                      <a:pt x="2536" y="2085"/>
                      <a:pt x="2572" y="2263"/>
                    </a:cubicBezTo>
                    <a:lnTo>
                      <a:pt x="2632" y="2620"/>
                    </a:lnTo>
                    <a:cubicBezTo>
                      <a:pt x="2643" y="2692"/>
                      <a:pt x="2620" y="2787"/>
                      <a:pt x="2536" y="2823"/>
                    </a:cubicBezTo>
                    <a:cubicBezTo>
                      <a:pt x="2493" y="2852"/>
                      <a:pt x="2450" y="2867"/>
                      <a:pt x="2407" y="2867"/>
                    </a:cubicBezTo>
                    <a:cubicBezTo>
                      <a:pt x="2378" y="2867"/>
                      <a:pt x="2350" y="2861"/>
                      <a:pt x="2322" y="2847"/>
                    </a:cubicBezTo>
                    <a:lnTo>
                      <a:pt x="2001" y="2680"/>
                    </a:lnTo>
                    <a:cubicBezTo>
                      <a:pt x="1917" y="2632"/>
                      <a:pt x="1822" y="2620"/>
                      <a:pt x="1739" y="2620"/>
                    </a:cubicBezTo>
                    <a:cubicBezTo>
                      <a:pt x="1643" y="2620"/>
                      <a:pt x="1560" y="2632"/>
                      <a:pt x="1465" y="2680"/>
                    </a:cubicBezTo>
                    <a:lnTo>
                      <a:pt x="1155" y="2847"/>
                    </a:lnTo>
                    <a:cubicBezTo>
                      <a:pt x="1128" y="2865"/>
                      <a:pt x="1097" y="2872"/>
                      <a:pt x="1066" y="2872"/>
                    </a:cubicBezTo>
                    <a:cubicBezTo>
                      <a:pt x="1016" y="2872"/>
                      <a:pt x="966" y="2852"/>
                      <a:pt x="929" y="2823"/>
                    </a:cubicBezTo>
                    <a:cubicBezTo>
                      <a:pt x="858" y="2787"/>
                      <a:pt x="822" y="2692"/>
                      <a:pt x="846" y="2620"/>
                    </a:cubicBezTo>
                    <a:lnTo>
                      <a:pt x="905" y="2263"/>
                    </a:lnTo>
                    <a:cubicBezTo>
                      <a:pt x="929" y="2085"/>
                      <a:pt x="869" y="1894"/>
                      <a:pt x="738" y="1775"/>
                    </a:cubicBezTo>
                    <a:lnTo>
                      <a:pt x="488" y="1525"/>
                    </a:lnTo>
                    <a:cubicBezTo>
                      <a:pt x="429" y="1465"/>
                      <a:pt x="393" y="1382"/>
                      <a:pt x="429" y="1299"/>
                    </a:cubicBezTo>
                    <a:cubicBezTo>
                      <a:pt x="453" y="1227"/>
                      <a:pt x="512" y="1168"/>
                      <a:pt x="608" y="1144"/>
                    </a:cubicBezTo>
                    <a:lnTo>
                      <a:pt x="965" y="1108"/>
                    </a:lnTo>
                    <a:cubicBezTo>
                      <a:pt x="1143" y="1073"/>
                      <a:pt x="1298" y="953"/>
                      <a:pt x="1381" y="787"/>
                    </a:cubicBezTo>
                    <a:lnTo>
                      <a:pt x="1548" y="465"/>
                    </a:lnTo>
                    <a:cubicBezTo>
                      <a:pt x="1572" y="394"/>
                      <a:pt x="1643" y="346"/>
                      <a:pt x="1739" y="346"/>
                    </a:cubicBezTo>
                    <a:close/>
                    <a:moveTo>
                      <a:pt x="1703" y="1"/>
                    </a:moveTo>
                    <a:cubicBezTo>
                      <a:pt x="1489" y="1"/>
                      <a:pt x="1310" y="120"/>
                      <a:pt x="1203" y="311"/>
                    </a:cubicBezTo>
                    <a:lnTo>
                      <a:pt x="1036" y="644"/>
                    </a:lnTo>
                    <a:cubicBezTo>
                      <a:pt x="1012" y="703"/>
                      <a:pt x="953" y="739"/>
                      <a:pt x="869" y="763"/>
                    </a:cubicBezTo>
                    <a:lnTo>
                      <a:pt x="512" y="811"/>
                    </a:lnTo>
                    <a:cubicBezTo>
                      <a:pt x="310" y="834"/>
                      <a:pt x="131" y="989"/>
                      <a:pt x="60" y="1192"/>
                    </a:cubicBezTo>
                    <a:cubicBezTo>
                      <a:pt x="0" y="1406"/>
                      <a:pt x="36" y="1620"/>
                      <a:pt x="203" y="1775"/>
                    </a:cubicBezTo>
                    <a:lnTo>
                      <a:pt x="500" y="2025"/>
                    </a:lnTo>
                    <a:cubicBezTo>
                      <a:pt x="548" y="2073"/>
                      <a:pt x="572" y="2144"/>
                      <a:pt x="560" y="2216"/>
                    </a:cubicBezTo>
                    <a:lnTo>
                      <a:pt x="500" y="2573"/>
                    </a:lnTo>
                    <a:cubicBezTo>
                      <a:pt x="477" y="2787"/>
                      <a:pt x="548" y="2989"/>
                      <a:pt x="727" y="3120"/>
                    </a:cubicBezTo>
                    <a:cubicBezTo>
                      <a:pt x="834" y="3204"/>
                      <a:pt x="929" y="3228"/>
                      <a:pt x="1048" y="3228"/>
                    </a:cubicBezTo>
                    <a:cubicBezTo>
                      <a:pt x="1143" y="3228"/>
                      <a:pt x="1227" y="3216"/>
                      <a:pt x="1322" y="3168"/>
                    </a:cubicBezTo>
                    <a:lnTo>
                      <a:pt x="1631" y="3001"/>
                    </a:lnTo>
                    <a:cubicBezTo>
                      <a:pt x="1661" y="2989"/>
                      <a:pt x="1694" y="2983"/>
                      <a:pt x="1727" y="2983"/>
                    </a:cubicBezTo>
                    <a:cubicBezTo>
                      <a:pt x="1759" y="2983"/>
                      <a:pt x="1792" y="2989"/>
                      <a:pt x="1822" y="3001"/>
                    </a:cubicBezTo>
                    <a:lnTo>
                      <a:pt x="2143" y="3168"/>
                    </a:lnTo>
                    <a:cubicBezTo>
                      <a:pt x="2227" y="3215"/>
                      <a:pt x="2318" y="3239"/>
                      <a:pt x="2409" y="3239"/>
                    </a:cubicBezTo>
                    <a:cubicBezTo>
                      <a:pt x="2524" y="3239"/>
                      <a:pt x="2639" y="3200"/>
                      <a:pt x="2739" y="3120"/>
                    </a:cubicBezTo>
                    <a:cubicBezTo>
                      <a:pt x="2917" y="2989"/>
                      <a:pt x="2989" y="2787"/>
                      <a:pt x="2953" y="2573"/>
                    </a:cubicBezTo>
                    <a:lnTo>
                      <a:pt x="2894" y="2216"/>
                    </a:lnTo>
                    <a:cubicBezTo>
                      <a:pt x="2882" y="2144"/>
                      <a:pt x="2917" y="2085"/>
                      <a:pt x="2953" y="2025"/>
                    </a:cubicBezTo>
                    <a:lnTo>
                      <a:pt x="3215" y="1775"/>
                    </a:lnTo>
                    <a:cubicBezTo>
                      <a:pt x="3358" y="1620"/>
                      <a:pt x="3417" y="1406"/>
                      <a:pt x="3358" y="1192"/>
                    </a:cubicBezTo>
                    <a:cubicBezTo>
                      <a:pt x="3298" y="989"/>
                      <a:pt x="3120" y="834"/>
                      <a:pt x="2894" y="811"/>
                    </a:cubicBezTo>
                    <a:lnTo>
                      <a:pt x="2536" y="763"/>
                    </a:lnTo>
                    <a:cubicBezTo>
                      <a:pt x="2465" y="739"/>
                      <a:pt x="2405" y="703"/>
                      <a:pt x="2382" y="644"/>
                    </a:cubicBezTo>
                    <a:lnTo>
                      <a:pt x="2215" y="311"/>
                    </a:lnTo>
                    <a:cubicBezTo>
                      <a:pt x="2120" y="120"/>
                      <a:pt x="1929" y="1"/>
                      <a:pt x="17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0" name="Google Shape;1710;p55"/>
            <p:cNvGrpSpPr/>
            <p:nvPr/>
          </p:nvGrpSpPr>
          <p:grpSpPr>
            <a:xfrm>
              <a:off x="4312972" y="1395225"/>
              <a:ext cx="517905" cy="572691"/>
              <a:chOff x="7541351" y="2823291"/>
              <a:chExt cx="318495" cy="352209"/>
            </a:xfrm>
          </p:grpSpPr>
          <p:sp>
            <p:nvSpPr>
              <p:cNvPr id="1711" name="Google Shape;1711;p55"/>
              <p:cNvSpPr/>
              <p:nvPr/>
            </p:nvSpPr>
            <p:spPr>
              <a:xfrm>
                <a:off x="7541351" y="2823291"/>
                <a:ext cx="318495" cy="352209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1074" extrusionOk="0">
                    <a:moveTo>
                      <a:pt x="2287" y="1763"/>
                    </a:moveTo>
                    <a:lnTo>
                      <a:pt x="2453" y="3941"/>
                    </a:lnTo>
                    <a:cubicBezTo>
                      <a:pt x="2501" y="4501"/>
                      <a:pt x="2668" y="5037"/>
                      <a:pt x="2918" y="5537"/>
                    </a:cubicBezTo>
                    <a:lnTo>
                      <a:pt x="2096" y="5120"/>
                    </a:lnTo>
                    <a:cubicBezTo>
                      <a:pt x="1560" y="4846"/>
                      <a:pt x="1120" y="4430"/>
                      <a:pt x="787" y="3929"/>
                    </a:cubicBezTo>
                    <a:cubicBezTo>
                      <a:pt x="477" y="3418"/>
                      <a:pt x="310" y="2822"/>
                      <a:pt x="310" y="2227"/>
                    </a:cubicBezTo>
                    <a:lnTo>
                      <a:pt x="310" y="1977"/>
                    </a:lnTo>
                    <a:cubicBezTo>
                      <a:pt x="310" y="1858"/>
                      <a:pt x="406" y="1763"/>
                      <a:pt x="525" y="1763"/>
                    </a:cubicBezTo>
                    <a:close/>
                    <a:moveTo>
                      <a:pt x="7383" y="1036"/>
                    </a:moveTo>
                    <a:lnTo>
                      <a:pt x="7168" y="3799"/>
                    </a:lnTo>
                    <a:cubicBezTo>
                      <a:pt x="7168" y="3882"/>
                      <a:pt x="7228" y="3953"/>
                      <a:pt x="7323" y="3977"/>
                    </a:cubicBezTo>
                    <a:cubicBezTo>
                      <a:pt x="7406" y="3977"/>
                      <a:pt x="7490" y="3918"/>
                      <a:pt x="7502" y="3822"/>
                    </a:cubicBezTo>
                    <a:lnTo>
                      <a:pt x="7645" y="1751"/>
                    </a:lnTo>
                    <a:lnTo>
                      <a:pt x="9419" y="1751"/>
                    </a:lnTo>
                    <a:cubicBezTo>
                      <a:pt x="9538" y="1751"/>
                      <a:pt x="9633" y="1846"/>
                      <a:pt x="9633" y="1965"/>
                    </a:cubicBezTo>
                    <a:lnTo>
                      <a:pt x="9633" y="2227"/>
                    </a:lnTo>
                    <a:lnTo>
                      <a:pt x="9645" y="2227"/>
                    </a:lnTo>
                    <a:cubicBezTo>
                      <a:pt x="9645" y="2822"/>
                      <a:pt x="9478" y="3418"/>
                      <a:pt x="9169" y="3929"/>
                    </a:cubicBezTo>
                    <a:cubicBezTo>
                      <a:pt x="8859" y="4430"/>
                      <a:pt x="8395" y="4846"/>
                      <a:pt x="7859" y="5120"/>
                    </a:cubicBezTo>
                    <a:lnTo>
                      <a:pt x="7037" y="5525"/>
                    </a:lnTo>
                    <a:cubicBezTo>
                      <a:pt x="7204" y="5239"/>
                      <a:pt x="7323" y="4930"/>
                      <a:pt x="7395" y="4596"/>
                    </a:cubicBezTo>
                    <a:cubicBezTo>
                      <a:pt x="7406" y="4501"/>
                      <a:pt x="7371" y="4418"/>
                      <a:pt x="7275" y="4406"/>
                    </a:cubicBezTo>
                    <a:cubicBezTo>
                      <a:pt x="7265" y="4404"/>
                      <a:pt x="7255" y="4404"/>
                      <a:pt x="7244" y="4404"/>
                    </a:cubicBezTo>
                    <a:cubicBezTo>
                      <a:pt x="7170" y="4404"/>
                      <a:pt x="7095" y="4441"/>
                      <a:pt x="7085" y="4525"/>
                    </a:cubicBezTo>
                    <a:cubicBezTo>
                      <a:pt x="6966" y="5013"/>
                      <a:pt x="6740" y="5477"/>
                      <a:pt x="6430" y="5858"/>
                    </a:cubicBezTo>
                    <a:lnTo>
                      <a:pt x="6418" y="5882"/>
                    </a:lnTo>
                    <a:cubicBezTo>
                      <a:pt x="6240" y="6096"/>
                      <a:pt x="6025" y="6311"/>
                      <a:pt x="5787" y="6489"/>
                    </a:cubicBezTo>
                    <a:lnTo>
                      <a:pt x="4156" y="6489"/>
                    </a:lnTo>
                    <a:cubicBezTo>
                      <a:pt x="3930" y="6311"/>
                      <a:pt x="3715" y="6120"/>
                      <a:pt x="3537" y="5894"/>
                    </a:cubicBezTo>
                    <a:cubicBezTo>
                      <a:pt x="3525" y="5882"/>
                      <a:pt x="3525" y="5858"/>
                      <a:pt x="3513" y="5846"/>
                    </a:cubicBezTo>
                    <a:cubicBezTo>
                      <a:pt x="3084" y="5299"/>
                      <a:pt x="2811" y="4608"/>
                      <a:pt x="2751" y="3894"/>
                    </a:cubicBezTo>
                    <a:lnTo>
                      <a:pt x="2549" y="1036"/>
                    </a:lnTo>
                    <a:close/>
                    <a:moveTo>
                      <a:pt x="5668" y="6811"/>
                    </a:moveTo>
                    <a:cubicBezTo>
                      <a:pt x="5680" y="6811"/>
                      <a:pt x="5692" y="6835"/>
                      <a:pt x="5692" y="6835"/>
                    </a:cubicBezTo>
                    <a:cubicBezTo>
                      <a:pt x="5740" y="6858"/>
                      <a:pt x="5751" y="6906"/>
                      <a:pt x="5751" y="6954"/>
                    </a:cubicBezTo>
                    <a:lnTo>
                      <a:pt x="5751" y="7049"/>
                    </a:lnTo>
                    <a:cubicBezTo>
                      <a:pt x="5787" y="7120"/>
                      <a:pt x="5716" y="7192"/>
                      <a:pt x="5644" y="7192"/>
                    </a:cubicBezTo>
                    <a:lnTo>
                      <a:pt x="4311" y="7192"/>
                    </a:lnTo>
                    <a:cubicBezTo>
                      <a:pt x="4239" y="7192"/>
                      <a:pt x="4180" y="7132"/>
                      <a:pt x="4180" y="7049"/>
                    </a:cubicBezTo>
                    <a:lnTo>
                      <a:pt x="4180" y="6954"/>
                    </a:lnTo>
                    <a:cubicBezTo>
                      <a:pt x="4180" y="6906"/>
                      <a:pt x="4216" y="6858"/>
                      <a:pt x="4239" y="6835"/>
                    </a:cubicBezTo>
                    <a:cubicBezTo>
                      <a:pt x="4251" y="6835"/>
                      <a:pt x="4275" y="6811"/>
                      <a:pt x="4275" y="6811"/>
                    </a:cubicBezTo>
                    <a:close/>
                    <a:moveTo>
                      <a:pt x="5382" y="7513"/>
                    </a:moveTo>
                    <a:cubicBezTo>
                      <a:pt x="5466" y="7787"/>
                      <a:pt x="5656" y="8013"/>
                      <a:pt x="5906" y="8156"/>
                    </a:cubicBezTo>
                    <a:lnTo>
                      <a:pt x="6013" y="8216"/>
                    </a:lnTo>
                    <a:cubicBezTo>
                      <a:pt x="6180" y="8287"/>
                      <a:pt x="6263" y="8454"/>
                      <a:pt x="6263" y="8632"/>
                    </a:cubicBezTo>
                    <a:lnTo>
                      <a:pt x="6263" y="8668"/>
                    </a:lnTo>
                    <a:lnTo>
                      <a:pt x="3680" y="8668"/>
                    </a:lnTo>
                    <a:lnTo>
                      <a:pt x="3680" y="8632"/>
                    </a:lnTo>
                    <a:cubicBezTo>
                      <a:pt x="3680" y="8454"/>
                      <a:pt x="3775" y="8299"/>
                      <a:pt x="3930" y="8216"/>
                    </a:cubicBezTo>
                    <a:lnTo>
                      <a:pt x="4037" y="8156"/>
                    </a:lnTo>
                    <a:cubicBezTo>
                      <a:pt x="4287" y="8025"/>
                      <a:pt x="4477" y="7799"/>
                      <a:pt x="4537" y="7513"/>
                    </a:cubicBezTo>
                    <a:close/>
                    <a:moveTo>
                      <a:pt x="6966" y="8978"/>
                    </a:moveTo>
                    <a:cubicBezTo>
                      <a:pt x="7168" y="8978"/>
                      <a:pt x="7347" y="9156"/>
                      <a:pt x="7347" y="9359"/>
                    </a:cubicBezTo>
                    <a:lnTo>
                      <a:pt x="7347" y="10002"/>
                    </a:lnTo>
                    <a:lnTo>
                      <a:pt x="2572" y="10002"/>
                    </a:lnTo>
                    <a:lnTo>
                      <a:pt x="2572" y="9359"/>
                    </a:lnTo>
                    <a:cubicBezTo>
                      <a:pt x="2572" y="9156"/>
                      <a:pt x="2751" y="8978"/>
                      <a:pt x="2953" y="8978"/>
                    </a:cubicBezTo>
                    <a:close/>
                    <a:moveTo>
                      <a:pt x="7859" y="10347"/>
                    </a:moveTo>
                    <a:lnTo>
                      <a:pt x="7859" y="10716"/>
                    </a:lnTo>
                    <a:lnTo>
                      <a:pt x="2084" y="10716"/>
                    </a:lnTo>
                    <a:lnTo>
                      <a:pt x="2084" y="10347"/>
                    </a:lnTo>
                    <a:close/>
                    <a:moveTo>
                      <a:pt x="2132" y="0"/>
                    </a:moveTo>
                    <a:cubicBezTo>
                      <a:pt x="1930" y="0"/>
                      <a:pt x="1763" y="167"/>
                      <a:pt x="1763" y="358"/>
                    </a:cubicBezTo>
                    <a:lnTo>
                      <a:pt x="1763" y="703"/>
                    </a:lnTo>
                    <a:cubicBezTo>
                      <a:pt x="1763" y="893"/>
                      <a:pt x="1930" y="1060"/>
                      <a:pt x="2132" y="1060"/>
                    </a:cubicBezTo>
                    <a:lnTo>
                      <a:pt x="2251" y="1060"/>
                    </a:lnTo>
                    <a:lnTo>
                      <a:pt x="2275" y="1441"/>
                    </a:lnTo>
                    <a:lnTo>
                      <a:pt x="537" y="1441"/>
                    </a:lnTo>
                    <a:cubicBezTo>
                      <a:pt x="239" y="1441"/>
                      <a:pt x="1" y="1679"/>
                      <a:pt x="1" y="1977"/>
                    </a:cubicBezTo>
                    <a:lnTo>
                      <a:pt x="1" y="2227"/>
                    </a:lnTo>
                    <a:cubicBezTo>
                      <a:pt x="1" y="2882"/>
                      <a:pt x="179" y="3537"/>
                      <a:pt x="537" y="4108"/>
                    </a:cubicBezTo>
                    <a:cubicBezTo>
                      <a:pt x="870" y="4668"/>
                      <a:pt x="1382" y="5120"/>
                      <a:pt x="1965" y="5418"/>
                    </a:cubicBezTo>
                    <a:lnTo>
                      <a:pt x="3239" y="6061"/>
                    </a:lnTo>
                    <a:cubicBezTo>
                      <a:pt x="3251" y="6061"/>
                      <a:pt x="3275" y="6073"/>
                      <a:pt x="3287" y="6085"/>
                    </a:cubicBezTo>
                    <a:cubicBezTo>
                      <a:pt x="3287" y="6085"/>
                      <a:pt x="3287" y="6096"/>
                      <a:pt x="3299" y="6096"/>
                    </a:cubicBezTo>
                    <a:cubicBezTo>
                      <a:pt x="3311" y="6120"/>
                      <a:pt x="3334" y="6144"/>
                      <a:pt x="3334" y="6180"/>
                    </a:cubicBezTo>
                    <a:cubicBezTo>
                      <a:pt x="3334" y="6251"/>
                      <a:pt x="3275" y="6311"/>
                      <a:pt x="3192" y="6311"/>
                    </a:cubicBezTo>
                    <a:lnTo>
                      <a:pt x="3013" y="6311"/>
                    </a:lnTo>
                    <a:cubicBezTo>
                      <a:pt x="2930" y="6311"/>
                      <a:pt x="2858" y="6382"/>
                      <a:pt x="2858" y="6477"/>
                    </a:cubicBezTo>
                    <a:cubicBezTo>
                      <a:pt x="2858" y="6561"/>
                      <a:pt x="2930" y="6632"/>
                      <a:pt x="3013" y="6632"/>
                    </a:cubicBezTo>
                    <a:lnTo>
                      <a:pt x="3192" y="6632"/>
                    </a:lnTo>
                    <a:cubicBezTo>
                      <a:pt x="3358" y="6632"/>
                      <a:pt x="3489" y="6549"/>
                      <a:pt x="3585" y="6430"/>
                    </a:cubicBezTo>
                    <a:cubicBezTo>
                      <a:pt x="3692" y="6537"/>
                      <a:pt x="3811" y="6632"/>
                      <a:pt x="3930" y="6739"/>
                    </a:cubicBezTo>
                    <a:cubicBezTo>
                      <a:pt x="3882" y="6811"/>
                      <a:pt x="3870" y="6894"/>
                      <a:pt x="3870" y="6977"/>
                    </a:cubicBezTo>
                    <a:lnTo>
                      <a:pt x="3870" y="7085"/>
                    </a:lnTo>
                    <a:cubicBezTo>
                      <a:pt x="3870" y="7311"/>
                      <a:pt x="4025" y="7501"/>
                      <a:pt x="4239" y="7549"/>
                    </a:cubicBezTo>
                    <a:cubicBezTo>
                      <a:pt x="4180" y="7692"/>
                      <a:pt x="4073" y="7823"/>
                      <a:pt x="3906" y="7906"/>
                    </a:cubicBezTo>
                    <a:lnTo>
                      <a:pt x="3811" y="7966"/>
                    </a:lnTo>
                    <a:cubicBezTo>
                      <a:pt x="3537" y="8097"/>
                      <a:pt x="3370" y="8359"/>
                      <a:pt x="3370" y="8656"/>
                    </a:cubicBezTo>
                    <a:lnTo>
                      <a:pt x="3370" y="8704"/>
                    </a:lnTo>
                    <a:lnTo>
                      <a:pt x="3001" y="8704"/>
                    </a:lnTo>
                    <a:cubicBezTo>
                      <a:pt x="2620" y="8704"/>
                      <a:pt x="2287" y="9037"/>
                      <a:pt x="2287" y="9418"/>
                    </a:cubicBezTo>
                    <a:lnTo>
                      <a:pt x="2287" y="10061"/>
                    </a:lnTo>
                    <a:lnTo>
                      <a:pt x="2025" y="10061"/>
                    </a:lnTo>
                    <a:cubicBezTo>
                      <a:pt x="1906" y="10061"/>
                      <a:pt x="1799" y="10168"/>
                      <a:pt x="1799" y="10287"/>
                    </a:cubicBezTo>
                    <a:lnTo>
                      <a:pt x="1799" y="10847"/>
                    </a:lnTo>
                    <a:cubicBezTo>
                      <a:pt x="1799" y="10966"/>
                      <a:pt x="1906" y="11073"/>
                      <a:pt x="2025" y="11073"/>
                    </a:cubicBezTo>
                    <a:lnTo>
                      <a:pt x="8002" y="11073"/>
                    </a:lnTo>
                    <a:cubicBezTo>
                      <a:pt x="8121" y="11073"/>
                      <a:pt x="8228" y="10966"/>
                      <a:pt x="8228" y="10847"/>
                    </a:cubicBezTo>
                    <a:lnTo>
                      <a:pt x="8228" y="10287"/>
                    </a:lnTo>
                    <a:cubicBezTo>
                      <a:pt x="8228" y="10168"/>
                      <a:pt x="8121" y="10061"/>
                      <a:pt x="8002" y="10061"/>
                    </a:cubicBezTo>
                    <a:lnTo>
                      <a:pt x="7740" y="10061"/>
                    </a:lnTo>
                    <a:lnTo>
                      <a:pt x="7740" y="9418"/>
                    </a:lnTo>
                    <a:cubicBezTo>
                      <a:pt x="7740" y="9037"/>
                      <a:pt x="7406" y="8704"/>
                      <a:pt x="7025" y="8704"/>
                    </a:cubicBezTo>
                    <a:lnTo>
                      <a:pt x="6644" y="8704"/>
                    </a:lnTo>
                    <a:lnTo>
                      <a:pt x="6644" y="8656"/>
                    </a:lnTo>
                    <a:cubicBezTo>
                      <a:pt x="6644" y="8359"/>
                      <a:pt x="6490" y="8097"/>
                      <a:pt x="6216" y="7966"/>
                    </a:cubicBezTo>
                    <a:lnTo>
                      <a:pt x="6109" y="7906"/>
                    </a:lnTo>
                    <a:cubicBezTo>
                      <a:pt x="5966" y="7823"/>
                      <a:pt x="5847" y="7692"/>
                      <a:pt x="5787" y="7549"/>
                    </a:cubicBezTo>
                    <a:cubicBezTo>
                      <a:pt x="5990" y="7501"/>
                      <a:pt x="6156" y="7323"/>
                      <a:pt x="6156" y="7085"/>
                    </a:cubicBezTo>
                    <a:lnTo>
                      <a:pt x="6156" y="6977"/>
                    </a:lnTo>
                    <a:cubicBezTo>
                      <a:pt x="6156" y="6894"/>
                      <a:pt x="6132" y="6811"/>
                      <a:pt x="6097" y="6739"/>
                    </a:cubicBezTo>
                    <a:cubicBezTo>
                      <a:pt x="6216" y="6656"/>
                      <a:pt x="6335" y="6549"/>
                      <a:pt x="6442" y="6430"/>
                    </a:cubicBezTo>
                    <a:cubicBezTo>
                      <a:pt x="6513" y="6561"/>
                      <a:pt x="6668" y="6632"/>
                      <a:pt x="6823" y="6632"/>
                    </a:cubicBezTo>
                    <a:lnTo>
                      <a:pt x="7002" y="6632"/>
                    </a:lnTo>
                    <a:cubicBezTo>
                      <a:pt x="7097" y="6632"/>
                      <a:pt x="7168" y="6561"/>
                      <a:pt x="7168" y="6477"/>
                    </a:cubicBezTo>
                    <a:cubicBezTo>
                      <a:pt x="7168" y="6382"/>
                      <a:pt x="7097" y="6311"/>
                      <a:pt x="7002" y="6311"/>
                    </a:cubicBezTo>
                    <a:lnTo>
                      <a:pt x="6823" y="6311"/>
                    </a:lnTo>
                    <a:cubicBezTo>
                      <a:pt x="6752" y="6311"/>
                      <a:pt x="6692" y="6251"/>
                      <a:pt x="6692" y="6180"/>
                    </a:cubicBezTo>
                    <a:cubicBezTo>
                      <a:pt x="6692" y="6144"/>
                      <a:pt x="6704" y="6120"/>
                      <a:pt x="6728" y="6085"/>
                    </a:cubicBezTo>
                    <a:cubicBezTo>
                      <a:pt x="6740" y="6073"/>
                      <a:pt x="6752" y="6061"/>
                      <a:pt x="6763" y="6061"/>
                    </a:cubicBezTo>
                    <a:lnTo>
                      <a:pt x="8049" y="5418"/>
                    </a:lnTo>
                    <a:cubicBezTo>
                      <a:pt x="8645" y="5120"/>
                      <a:pt x="9133" y="4668"/>
                      <a:pt x="9478" y="4108"/>
                    </a:cubicBezTo>
                    <a:cubicBezTo>
                      <a:pt x="9823" y="3537"/>
                      <a:pt x="10014" y="2906"/>
                      <a:pt x="10014" y="2227"/>
                    </a:cubicBezTo>
                    <a:lnTo>
                      <a:pt x="10014" y="1977"/>
                    </a:lnTo>
                    <a:cubicBezTo>
                      <a:pt x="9954" y="1679"/>
                      <a:pt x="9716" y="1441"/>
                      <a:pt x="9430" y="1441"/>
                    </a:cubicBezTo>
                    <a:lnTo>
                      <a:pt x="7692" y="1441"/>
                    </a:lnTo>
                    <a:lnTo>
                      <a:pt x="7728" y="1060"/>
                    </a:lnTo>
                    <a:lnTo>
                      <a:pt x="7847" y="1060"/>
                    </a:lnTo>
                    <a:cubicBezTo>
                      <a:pt x="8037" y="1060"/>
                      <a:pt x="8204" y="893"/>
                      <a:pt x="8204" y="703"/>
                    </a:cubicBezTo>
                    <a:lnTo>
                      <a:pt x="8204" y="358"/>
                    </a:lnTo>
                    <a:cubicBezTo>
                      <a:pt x="8204" y="167"/>
                      <a:pt x="8037" y="0"/>
                      <a:pt x="7847" y="0"/>
                    </a:cubicBezTo>
                    <a:lnTo>
                      <a:pt x="3501" y="0"/>
                    </a:lnTo>
                    <a:cubicBezTo>
                      <a:pt x="3406" y="0"/>
                      <a:pt x="3334" y="72"/>
                      <a:pt x="3334" y="167"/>
                    </a:cubicBezTo>
                    <a:cubicBezTo>
                      <a:pt x="3334" y="250"/>
                      <a:pt x="3406" y="322"/>
                      <a:pt x="3501" y="322"/>
                    </a:cubicBezTo>
                    <a:lnTo>
                      <a:pt x="7847" y="322"/>
                    </a:lnTo>
                    <a:cubicBezTo>
                      <a:pt x="7859" y="322"/>
                      <a:pt x="7883" y="346"/>
                      <a:pt x="7883" y="370"/>
                    </a:cubicBezTo>
                    <a:lnTo>
                      <a:pt x="7883" y="715"/>
                    </a:lnTo>
                    <a:cubicBezTo>
                      <a:pt x="7883" y="727"/>
                      <a:pt x="7871" y="762"/>
                      <a:pt x="7847" y="762"/>
                    </a:cubicBezTo>
                    <a:lnTo>
                      <a:pt x="2132" y="762"/>
                    </a:lnTo>
                    <a:cubicBezTo>
                      <a:pt x="2108" y="762"/>
                      <a:pt x="2084" y="739"/>
                      <a:pt x="2084" y="715"/>
                    </a:cubicBezTo>
                    <a:lnTo>
                      <a:pt x="2084" y="370"/>
                    </a:lnTo>
                    <a:cubicBezTo>
                      <a:pt x="2084" y="358"/>
                      <a:pt x="2096" y="322"/>
                      <a:pt x="2132" y="322"/>
                    </a:cubicBezTo>
                    <a:lnTo>
                      <a:pt x="2739" y="322"/>
                    </a:lnTo>
                    <a:cubicBezTo>
                      <a:pt x="2823" y="322"/>
                      <a:pt x="2894" y="250"/>
                      <a:pt x="2894" y="167"/>
                    </a:cubicBezTo>
                    <a:cubicBezTo>
                      <a:pt x="2894" y="72"/>
                      <a:pt x="2823" y="0"/>
                      <a:pt x="2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5"/>
              <p:cNvSpPr/>
              <p:nvPr/>
            </p:nvSpPr>
            <p:spPr>
              <a:xfrm>
                <a:off x="7638942" y="2868684"/>
                <a:ext cx="112876" cy="106451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347" extrusionOk="0">
                    <a:moveTo>
                      <a:pt x="1822" y="548"/>
                    </a:moveTo>
                    <a:lnTo>
                      <a:pt x="2084" y="1287"/>
                    </a:lnTo>
                    <a:cubicBezTo>
                      <a:pt x="2120" y="1346"/>
                      <a:pt x="2156" y="1394"/>
                      <a:pt x="2239" y="1394"/>
                    </a:cubicBezTo>
                    <a:lnTo>
                      <a:pt x="3037" y="1429"/>
                    </a:lnTo>
                    <a:lnTo>
                      <a:pt x="2382" y="1918"/>
                    </a:lnTo>
                    <a:cubicBezTo>
                      <a:pt x="2322" y="1965"/>
                      <a:pt x="2311" y="2025"/>
                      <a:pt x="2322" y="2096"/>
                    </a:cubicBezTo>
                    <a:lnTo>
                      <a:pt x="2549" y="2870"/>
                    </a:lnTo>
                    <a:lnTo>
                      <a:pt x="1894" y="2430"/>
                    </a:lnTo>
                    <a:cubicBezTo>
                      <a:pt x="1864" y="2412"/>
                      <a:pt x="1831" y="2403"/>
                      <a:pt x="1800" y="2403"/>
                    </a:cubicBezTo>
                    <a:cubicBezTo>
                      <a:pt x="1769" y="2403"/>
                      <a:pt x="1739" y="2412"/>
                      <a:pt x="1715" y="2430"/>
                    </a:cubicBezTo>
                    <a:lnTo>
                      <a:pt x="1060" y="2870"/>
                    </a:lnTo>
                    <a:lnTo>
                      <a:pt x="1287" y="2096"/>
                    </a:lnTo>
                    <a:cubicBezTo>
                      <a:pt x="1298" y="2037"/>
                      <a:pt x="1287" y="1965"/>
                      <a:pt x="1227" y="1918"/>
                    </a:cubicBezTo>
                    <a:lnTo>
                      <a:pt x="596" y="1429"/>
                    </a:lnTo>
                    <a:lnTo>
                      <a:pt x="1406" y="1394"/>
                    </a:lnTo>
                    <a:cubicBezTo>
                      <a:pt x="1465" y="1394"/>
                      <a:pt x="1525" y="1358"/>
                      <a:pt x="1549" y="1287"/>
                    </a:cubicBezTo>
                    <a:lnTo>
                      <a:pt x="1822" y="548"/>
                    </a:lnTo>
                    <a:close/>
                    <a:moveTo>
                      <a:pt x="1775" y="1"/>
                    </a:moveTo>
                    <a:cubicBezTo>
                      <a:pt x="1691" y="1"/>
                      <a:pt x="1608" y="60"/>
                      <a:pt x="1560" y="144"/>
                    </a:cubicBezTo>
                    <a:lnTo>
                      <a:pt x="1227" y="1084"/>
                    </a:lnTo>
                    <a:lnTo>
                      <a:pt x="227" y="1120"/>
                    </a:lnTo>
                    <a:cubicBezTo>
                      <a:pt x="144" y="1120"/>
                      <a:pt x="60" y="1168"/>
                      <a:pt x="36" y="1263"/>
                    </a:cubicBezTo>
                    <a:cubicBezTo>
                      <a:pt x="1" y="1358"/>
                      <a:pt x="36" y="1441"/>
                      <a:pt x="108" y="1501"/>
                    </a:cubicBezTo>
                    <a:lnTo>
                      <a:pt x="894" y="2108"/>
                    </a:lnTo>
                    <a:lnTo>
                      <a:pt x="632" y="3061"/>
                    </a:lnTo>
                    <a:cubicBezTo>
                      <a:pt x="596" y="3156"/>
                      <a:pt x="632" y="3239"/>
                      <a:pt x="703" y="3299"/>
                    </a:cubicBezTo>
                    <a:cubicBezTo>
                      <a:pt x="739" y="3328"/>
                      <a:pt x="781" y="3343"/>
                      <a:pt x="824" y="3343"/>
                    </a:cubicBezTo>
                    <a:cubicBezTo>
                      <a:pt x="867" y="3343"/>
                      <a:pt x="912" y="3328"/>
                      <a:pt x="953" y="3299"/>
                    </a:cubicBezTo>
                    <a:lnTo>
                      <a:pt x="1775" y="2751"/>
                    </a:lnTo>
                    <a:lnTo>
                      <a:pt x="2596" y="3299"/>
                    </a:lnTo>
                    <a:cubicBezTo>
                      <a:pt x="2620" y="3334"/>
                      <a:pt x="2668" y="3346"/>
                      <a:pt x="2715" y="3346"/>
                    </a:cubicBezTo>
                    <a:cubicBezTo>
                      <a:pt x="2751" y="3346"/>
                      <a:pt x="2799" y="3334"/>
                      <a:pt x="2834" y="3299"/>
                    </a:cubicBezTo>
                    <a:cubicBezTo>
                      <a:pt x="2906" y="3239"/>
                      <a:pt x="2942" y="3156"/>
                      <a:pt x="2906" y="3061"/>
                    </a:cubicBezTo>
                    <a:lnTo>
                      <a:pt x="2644" y="2108"/>
                    </a:lnTo>
                    <a:lnTo>
                      <a:pt x="3430" y="1501"/>
                    </a:lnTo>
                    <a:cubicBezTo>
                      <a:pt x="3513" y="1441"/>
                      <a:pt x="3549" y="1358"/>
                      <a:pt x="3513" y="1263"/>
                    </a:cubicBezTo>
                    <a:cubicBezTo>
                      <a:pt x="3489" y="1168"/>
                      <a:pt x="3418" y="1120"/>
                      <a:pt x="3323" y="1120"/>
                    </a:cubicBezTo>
                    <a:lnTo>
                      <a:pt x="2322" y="1084"/>
                    </a:lnTo>
                    <a:lnTo>
                      <a:pt x="1989" y="144"/>
                    </a:lnTo>
                    <a:cubicBezTo>
                      <a:pt x="1953" y="60"/>
                      <a:pt x="1882" y="1"/>
                      <a:pt x="17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13" name="Google Shape;1713;p55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4" name="Google Shape;1714;p55"/>
          <p:cNvSpPr txBox="1">
            <a:spLocks noGrp="1"/>
          </p:cNvSpPr>
          <p:nvPr>
            <p:ph type="subTitle" idx="1"/>
          </p:nvPr>
        </p:nvSpPr>
        <p:spPr>
          <a:xfrm>
            <a:off x="1159389" y="2256414"/>
            <a:ext cx="1984800" cy="1151100"/>
          </a:xfrm>
          <a:prstGeom prst="rect">
            <a:avLst/>
          </a:prstGeom>
        </p:spPr>
        <p:txBody>
          <a:bodyPr spcFirstLastPara="1" wrap="square" lIns="198000" tIns="91425" rIns="198000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ru-RU" dirty="0"/>
              <a:t>- Возможность геолокации</a:t>
            </a:r>
          </a:p>
          <a:p>
            <a:pPr marL="0" indent="0">
              <a:spcAft>
                <a:spcPts val="1600"/>
              </a:spcAft>
            </a:pPr>
            <a:r>
              <a:rPr lang="ru-RU" dirty="0"/>
              <a:t>- Быстрота диалога с пользователем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15" name="Google Shape;1715;p55"/>
          <p:cNvSpPr txBox="1">
            <a:spLocks noGrp="1"/>
          </p:cNvSpPr>
          <p:nvPr>
            <p:ph type="title" idx="2"/>
          </p:nvPr>
        </p:nvSpPr>
        <p:spPr>
          <a:xfrm>
            <a:off x="1162550" y="3799274"/>
            <a:ext cx="1984800" cy="684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Telegram Bot</a:t>
            </a:r>
            <a:br>
              <a:rPr lang="en-US" dirty="0"/>
            </a:br>
            <a:endParaRPr dirty="0"/>
          </a:p>
        </p:txBody>
      </p:sp>
      <p:sp>
        <p:nvSpPr>
          <p:cNvPr id="1716" name="Google Shape;1716;p55"/>
          <p:cNvSpPr txBox="1">
            <a:spLocks noGrp="1"/>
          </p:cNvSpPr>
          <p:nvPr>
            <p:ph type="subTitle" idx="3"/>
          </p:nvPr>
        </p:nvSpPr>
        <p:spPr>
          <a:xfrm>
            <a:off x="3579524" y="1889021"/>
            <a:ext cx="1984800" cy="1151100"/>
          </a:xfrm>
          <a:prstGeom prst="rect">
            <a:avLst/>
          </a:prstGeom>
        </p:spPr>
        <p:txBody>
          <a:bodyPr spcFirstLastPara="1" wrap="square" lIns="198000" tIns="91425" rIns="198000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ru-RU" dirty="0"/>
              <a:t>- Получение точного прогноза</a:t>
            </a:r>
          </a:p>
          <a:p>
            <a:pPr marL="0" indent="0">
              <a:spcAft>
                <a:spcPts val="1600"/>
              </a:spcAft>
            </a:pPr>
            <a:r>
              <a:rPr lang="ru-RU" dirty="0"/>
              <a:t>- Гибкость в настройки параметров модели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17" name="Google Shape;1717;p55"/>
          <p:cNvSpPr txBox="1">
            <a:spLocks noGrp="1"/>
          </p:cNvSpPr>
          <p:nvPr>
            <p:ph type="title" idx="4"/>
          </p:nvPr>
        </p:nvSpPr>
        <p:spPr>
          <a:xfrm>
            <a:off x="3563391" y="414138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/>
              <a:t>Модель </a:t>
            </a:r>
            <a:r>
              <a:rPr lang="ru-RU" dirty="0" err="1"/>
              <a:t>прогнозировния</a:t>
            </a:r>
            <a:br>
              <a:rPr lang="ru-RU" dirty="0"/>
            </a:br>
            <a:endParaRPr dirty="0"/>
          </a:p>
        </p:txBody>
      </p:sp>
      <p:sp>
        <p:nvSpPr>
          <p:cNvPr id="1718" name="Google Shape;1718;p55"/>
          <p:cNvSpPr txBox="1">
            <a:spLocks noGrp="1"/>
          </p:cNvSpPr>
          <p:nvPr>
            <p:ph type="subTitle" idx="5"/>
          </p:nvPr>
        </p:nvSpPr>
        <p:spPr>
          <a:xfrm>
            <a:off x="6056112" y="2048265"/>
            <a:ext cx="2085590" cy="1151100"/>
          </a:xfrm>
          <a:prstGeom prst="rect">
            <a:avLst/>
          </a:prstGeom>
        </p:spPr>
        <p:txBody>
          <a:bodyPr spcFirstLastPara="1" wrap="square" lIns="198000" tIns="91425" rIns="198000" bIns="91425" anchor="t" anchorCtr="0">
            <a:noAutofit/>
          </a:bodyPr>
          <a:lstStyle/>
          <a:p>
            <a:pPr marL="0" indent="0" algn="l">
              <a:spcBef>
                <a:spcPts val="1600"/>
              </a:spcBef>
              <a:spcAft>
                <a:spcPts val="1600"/>
              </a:spcAft>
            </a:pPr>
            <a:r>
              <a:rPr lang="ru-RU" dirty="0"/>
              <a:t>- Получение визуального отображения влияния факторов на результат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</a:pPr>
            <a:endParaRPr lang="ru-RU" dirty="0"/>
          </a:p>
        </p:txBody>
      </p:sp>
      <p:sp>
        <p:nvSpPr>
          <p:cNvPr id="1719" name="Google Shape;1719;p55"/>
          <p:cNvSpPr txBox="1">
            <a:spLocks noGrp="1"/>
          </p:cNvSpPr>
          <p:nvPr>
            <p:ph type="title" idx="6"/>
          </p:nvPr>
        </p:nvSpPr>
        <p:spPr>
          <a:xfrm>
            <a:off x="5995101" y="3957860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/>
              <a:t>Анализ данных</a:t>
            </a:r>
            <a:br>
              <a:rPr lang="ru-RU" dirty="0"/>
            </a:b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5"/>
          <p:cNvSpPr txBox="1">
            <a:spLocks noGrp="1"/>
          </p:cNvSpPr>
          <p:nvPr>
            <p:ph type="title"/>
          </p:nvPr>
        </p:nvSpPr>
        <p:spPr>
          <a:xfrm>
            <a:off x="1021679" y="745629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бота</a:t>
            </a:r>
            <a:endParaRPr dirty="0"/>
          </a:p>
        </p:txBody>
      </p:sp>
      <p:sp>
        <p:nvSpPr>
          <p:cNvPr id="884" name="Google Shape;884;p45"/>
          <p:cNvSpPr txBox="1">
            <a:spLocks noGrp="1"/>
          </p:cNvSpPr>
          <p:nvPr>
            <p:ph type="title" idx="2"/>
          </p:nvPr>
        </p:nvSpPr>
        <p:spPr>
          <a:xfrm>
            <a:off x="3826024" y="1682249"/>
            <a:ext cx="2145567" cy="7748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5" name="Google Shape;885;p45"/>
          <p:cNvSpPr txBox="1">
            <a:spLocks noGrp="1"/>
          </p:cNvSpPr>
          <p:nvPr>
            <p:ph type="subTitle" idx="1"/>
          </p:nvPr>
        </p:nvSpPr>
        <p:spPr>
          <a:xfrm>
            <a:off x="3728525" y="2889957"/>
            <a:ext cx="1911300" cy="14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886" name="Google Shape;886;p45"/>
          <p:cNvSpPr txBox="1">
            <a:spLocks noGrp="1"/>
          </p:cNvSpPr>
          <p:nvPr>
            <p:ph type="title" idx="3"/>
          </p:nvPr>
        </p:nvSpPr>
        <p:spPr>
          <a:xfrm>
            <a:off x="6222418" y="1896006"/>
            <a:ext cx="1813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7" name="Google Shape;887;p45"/>
          <p:cNvSpPr txBox="1">
            <a:spLocks noGrp="1"/>
          </p:cNvSpPr>
          <p:nvPr>
            <p:ph type="subTitle" idx="4"/>
          </p:nvPr>
        </p:nvSpPr>
        <p:spPr>
          <a:xfrm>
            <a:off x="6125649" y="2428796"/>
            <a:ext cx="1911300" cy="14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888" name="Google Shape;888;p45"/>
          <p:cNvGrpSpPr/>
          <p:nvPr/>
        </p:nvGrpSpPr>
        <p:grpSpPr>
          <a:xfrm flipH="1">
            <a:off x="5092864" y="1485568"/>
            <a:ext cx="446222" cy="77476"/>
            <a:chOff x="6146875" y="1767300"/>
            <a:chExt cx="331025" cy="57475"/>
          </a:xfrm>
        </p:grpSpPr>
        <p:sp>
          <p:nvSpPr>
            <p:cNvPr id="889" name="Google Shape;889;p4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5"/>
          <p:cNvGrpSpPr/>
          <p:nvPr/>
        </p:nvGrpSpPr>
        <p:grpSpPr>
          <a:xfrm flipH="1">
            <a:off x="7532864" y="1485568"/>
            <a:ext cx="446222" cy="77476"/>
            <a:chOff x="6146875" y="1767300"/>
            <a:chExt cx="331025" cy="57475"/>
          </a:xfrm>
        </p:grpSpPr>
        <p:sp>
          <p:nvSpPr>
            <p:cNvPr id="893" name="Google Shape;893;p4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5"/>
          <p:cNvGrpSpPr/>
          <p:nvPr/>
        </p:nvGrpSpPr>
        <p:grpSpPr>
          <a:xfrm>
            <a:off x="342862" y="344863"/>
            <a:ext cx="2829548" cy="3353952"/>
            <a:chOff x="342862" y="344863"/>
            <a:chExt cx="2829548" cy="3353952"/>
          </a:xfrm>
        </p:grpSpPr>
        <p:grpSp>
          <p:nvGrpSpPr>
            <p:cNvPr id="897" name="Google Shape;897;p45"/>
            <p:cNvGrpSpPr/>
            <p:nvPr/>
          </p:nvGrpSpPr>
          <p:grpSpPr>
            <a:xfrm>
              <a:off x="342862" y="344863"/>
              <a:ext cx="1397069" cy="2951452"/>
              <a:chOff x="252122" y="879390"/>
              <a:chExt cx="1240736" cy="2621183"/>
            </a:xfrm>
          </p:grpSpPr>
          <p:sp>
            <p:nvSpPr>
              <p:cNvPr id="898" name="Google Shape;898;p45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9825" extrusionOk="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avLst/>
                <a:gdLst/>
                <a:ahLst/>
                <a:cxnLst/>
                <a:rect l="l" t="t" r="r" b="b"/>
                <a:pathLst>
                  <a:path w="31301" h="16251" extrusionOk="0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3881" extrusionOk="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avLst/>
                <a:gdLst/>
                <a:ahLst/>
                <a:cxnLst/>
                <a:rect l="l" t="t" r="r" b="b"/>
                <a:pathLst>
                  <a:path w="28632" h="13013" extrusionOk="0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93894" extrusionOk="0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avLst/>
                <a:gdLst/>
                <a:ahLst/>
                <a:cxnLst/>
                <a:rect l="l" t="t" r="r" b="b"/>
                <a:pathLst>
                  <a:path w="13574" h="7514" extrusionOk="0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7812" extrusionOk="0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avLst/>
                <a:gdLst/>
                <a:ahLst/>
                <a:cxnLst/>
                <a:rect l="l" t="t" r="r" b="b"/>
                <a:pathLst>
                  <a:path w="13145" h="1870" extrusionOk="0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avLst/>
                <a:gdLst/>
                <a:ahLst/>
                <a:cxnLst/>
                <a:rect l="l" t="t" r="r" b="b"/>
                <a:pathLst>
                  <a:path w="30514" h="17651" extrusionOk="0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avLst/>
                <a:gdLst/>
                <a:ahLst/>
                <a:cxnLst/>
                <a:rect l="l" t="t" r="r" b="b"/>
                <a:pathLst>
                  <a:path w="25859" h="167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45"/>
            <p:cNvGrpSpPr/>
            <p:nvPr/>
          </p:nvGrpSpPr>
          <p:grpSpPr>
            <a:xfrm>
              <a:off x="2095699" y="1042084"/>
              <a:ext cx="1076711" cy="2274662"/>
              <a:chOff x="252122" y="879390"/>
              <a:chExt cx="1240736" cy="2621183"/>
            </a:xfrm>
          </p:grpSpPr>
          <p:sp>
            <p:nvSpPr>
              <p:cNvPr id="909" name="Google Shape;909;p45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9825" extrusionOk="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avLst/>
                <a:gdLst/>
                <a:ahLst/>
                <a:cxnLst/>
                <a:rect l="l" t="t" r="r" b="b"/>
                <a:pathLst>
                  <a:path w="31301" h="16251" extrusionOk="0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3881" extrusionOk="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avLst/>
                <a:gdLst/>
                <a:ahLst/>
                <a:cxnLst/>
                <a:rect l="l" t="t" r="r" b="b"/>
                <a:pathLst>
                  <a:path w="28632" h="13013" extrusionOk="0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93894" extrusionOk="0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avLst/>
                <a:gdLst/>
                <a:ahLst/>
                <a:cxnLst/>
                <a:rect l="l" t="t" r="r" b="b"/>
                <a:pathLst>
                  <a:path w="13574" h="7514" extrusionOk="0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7812" extrusionOk="0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avLst/>
                <a:gdLst/>
                <a:ahLst/>
                <a:cxnLst/>
                <a:rect l="l" t="t" r="r" b="b"/>
                <a:pathLst>
                  <a:path w="13145" h="1870" extrusionOk="0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avLst/>
                <a:gdLst/>
                <a:ahLst/>
                <a:cxnLst/>
                <a:rect l="l" t="t" r="r" b="b"/>
                <a:pathLst>
                  <a:path w="30514" h="17651" extrusionOk="0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avLst/>
                <a:gdLst/>
                <a:ahLst/>
                <a:cxnLst/>
                <a:rect l="l" t="t" r="r" b="b"/>
                <a:pathLst>
                  <a:path w="25859" h="167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45"/>
            <p:cNvGrpSpPr/>
            <p:nvPr/>
          </p:nvGrpSpPr>
          <p:grpSpPr>
            <a:xfrm>
              <a:off x="1342701" y="1585618"/>
              <a:ext cx="1000282" cy="2113197"/>
              <a:chOff x="252122" y="879390"/>
              <a:chExt cx="1240736" cy="2621183"/>
            </a:xfrm>
          </p:grpSpPr>
          <p:sp>
            <p:nvSpPr>
              <p:cNvPr id="920" name="Google Shape;920;p45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9825" extrusionOk="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avLst/>
                <a:gdLst/>
                <a:ahLst/>
                <a:cxnLst/>
                <a:rect l="l" t="t" r="r" b="b"/>
                <a:pathLst>
                  <a:path w="31301" h="16251" extrusionOk="0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3881" extrusionOk="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avLst/>
                <a:gdLst/>
                <a:ahLst/>
                <a:cxnLst/>
                <a:rect l="l" t="t" r="r" b="b"/>
                <a:pathLst>
                  <a:path w="28632" h="13013" extrusionOk="0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93894" extrusionOk="0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avLst/>
                <a:gdLst/>
                <a:ahLst/>
                <a:cxnLst/>
                <a:rect l="l" t="t" r="r" b="b"/>
                <a:pathLst>
                  <a:path w="13574" h="7514" extrusionOk="0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7812" extrusionOk="0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avLst/>
                <a:gdLst/>
                <a:ahLst/>
                <a:cxnLst/>
                <a:rect l="l" t="t" r="r" b="b"/>
                <a:pathLst>
                  <a:path w="13145" h="1870" extrusionOk="0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avLst/>
                <a:gdLst/>
                <a:ahLst/>
                <a:cxnLst/>
                <a:rect l="l" t="t" r="r" b="b"/>
                <a:pathLst>
                  <a:path w="30514" h="17651" extrusionOk="0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avLst/>
                <a:gdLst/>
                <a:ahLst/>
                <a:cxnLst/>
                <a:rect l="l" t="t" r="r" b="b"/>
                <a:pathLst>
                  <a:path w="25859" h="167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9" name="video_2021-06-24_19-23-31">
            <a:hlinkClick r:id="" action="ppaction://media"/>
            <a:extLst>
              <a:ext uri="{FF2B5EF4-FFF2-40B4-BE49-F238E27FC236}">
                <a16:creationId xmlns:a16="http://schemas.microsoft.com/office/drawing/2014/main" id="{9D9D56F5-E9D1-41C0-B24D-00B7E6E5E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2595" y="136273"/>
            <a:ext cx="2462180" cy="487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4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5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Недостатки проекта</a:t>
            </a:r>
            <a:endParaRPr dirty="0"/>
          </a:p>
        </p:txBody>
      </p:sp>
      <p:sp>
        <p:nvSpPr>
          <p:cNvPr id="884" name="Google Shape;884;p45"/>
          <p:cNvSpPr txBox="1">
            <a:spLocks noGrp="1"/>
          </p:cNvSpPr>
          <p:nvPr>
            <p:ph type="title" idx="2"/>
          </p:nvPr>
        </p:nvSpPr>
        <p:spPr>
          <a:xfrm>
            <a:off x="5180621" y="1445759"/>
            <a:ext cx="3245704" cy="1870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/>
              <a:t>Низкий уровень точность предсказания из-за   недостаточного объема данных</a:t>
            </a:r>
            <a:br>
              <a:rPr lang="ru-RU" dirty="0"/>
            </a:br>
            <a:endParaRPr dirty="0"/>
          </a:p>
        </p:txBody>
      </p:sp>
      <p:sp>
        <p:nvSpPr>
          <p:cNvPr id="885" name="Google Shape;885;p45"/>
          <p:cNvSpPr txBox="1">
            <a:spLocks noGrp="1"/>
          </p:cNvSpPr>
          <p:nvPr>
            <p:ph type="subTitle" idx="1"/>
          </p:nvPr>
        </p:nvSpPr>
        <p:spPr>
          <a:xfrm>
            <a:off x="3562473" y="3597268"/>
            <a:ext cx="1911300" cy="14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888" name="Google Shape;888;p45"/>
          <p:cNvGrpSpPr/>
          <p:nvPr/>
        </p:nvGrpSpPr>
        <p:grpSpPr>
          <a:xfrm flipH="1">
            <a:off x="7813107" y="1445567"/>
            <a:ext cx="446222" cy="77476"/>
            <a:chOff x="6146875" y="1767300"/>
            <a:chExt cx="331025" cy="57475"/>
          </a:xfrm>
        </p:grpSpPr>
        <p:sp>
          <p:nvSpPr>
            <p:cNvPr id="889" name="Google Shape;889;p4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5"/>
          <p:cNvGrpSpPr/>
          <p:nvPr/>
        </p:nvGrpSpPr>
        <p:grpSpPr>
          <a:xfrm>
            <a:off x="342862" y="344863"/>
            <a:ext cx="2829548" cy="3353952"/>
            <a:chOff x="342862" y="344863"/>
            <a:chExt cx="2829548" cy="3353952"/>
          </a:xfrm>
        </p:grpSpPr>
        <p:grpSp>
          <p:nvGrpSpPr>
            <p:cNvPr id="897" name="Google Shape;897;p45"/>
            <p:cNvGrpSpPr/>
            <p:nvPr/>
          </p:nvGrpSpPr>
          <p:grpSpPr>
            <a:xfrm>
              <a:off x="342862" y="344863"/>
              <a:ext cx="1397069" cy="2951452"/>
              <a:chOff x="252122" y="879390"/>
              <a:chExt cx="1240736" cy="2621183"/>
            </a:xfrm>
          </p:grpSpPr>
          <p:sp>
            <p:nvSpPr>
              <p:cNvPr id="898" name="Google Shape;898;p45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9825" extrusionOk="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avLst/>
                <a:gdLst/>
                <a:ahLst/>
                <a:cxnLst/>
                <a:rect l="l" t="t" r="r" b="b"/>
                <a:pathLst>
                  <a:path w="31301" h="16251" extrusionOk="0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3881" extrusionOk="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avLst/>
                <a:gdLst/>
                <a:ahLst/>
                <a:cxnLst/>
                <a:rect l="l" t="t" r="r" b="b"/>
                <a:pathLst>
                  <a:path w="28632" h="13013" extrusionOk="0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93894" extrusionOk="0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avLst/>
                <a:gdLst/>
                <a:ahLst/>
                <a:cxnLst/>
                <a:rect l="l" t="t" r="r" b="b"/>
                <a:pathLst>
                  <a:path w="13574" h="7514" extrusionOk="0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7812" extrusionOk="0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avLst/>
                <a:gdLst/>
                <a:ahLst/>
                <a:cxnLst/>
                <a:rect l="l" t="t" r="r" b="b"/>
                <a:pathLst>
                  <a:path w="13145" h="1870" extrusionOk="0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avLst/>
                <a:gdLst/>
                <a:ahLst/>
                <a:cxnLst/>
                <a:rect l="l" t="t" r="r" b="b"/>
                <a:pathLst>
                  <a:path w="30514" h="17651" extrusionOk="0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avLst/>
                <a:gdLst/>
                <a:ahLst/>
                <a:cxnLst/>
                <a:rect l="l" t="t" r="r" b="b"/>
                <a:pathLst>
                  <a:path w="25859" h="167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45"/>
            <p:cNvGrpSpPr/>
            <p:nvPr/>
          </p:nvGrpSpPr>
          <p:grpSpPr>
            <a:xfrm>
              <a:off x="2095699" y="1042084"/>
              <a:ext cx="1076711" cy="2274662"/>
              <a:chOff x="252122" y="879390"/>
              <a:chExt cx="1240736" cy="2621183"/>
            </a:xfrm>
          </p:grpSpPr>
          <p:sp>
            <p:nvSpPr>
              <p:cNvPr id="909" name="Google Shape;909;p45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9825" extrusionOk="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avLst/>
                <a:gdLst/>
                <a:ahLst/>
                <a:cxnLst/>
                <a:rect l="l" t="t" r="r" b="b"/>
                <a:pathLst>
                  <a:path w="31301" h="16251" extrusionOk="0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3881" extrusionOk="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avLst/>
                <a:gdLst/>
                <a:ahLst/>
                <a:cxnLst/>
                <a:rect l="l" t="t" r="r" b="b"/>
                <a:pathLst>
                  <a:path w="28632" h="13013" extrusionOk="0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93894" extrusionOk="0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avLst/>
                <a:gdLst/>
                <a:ahLst/>
                <a:cxnLst/>
                <a:rect l="l" t="t" r="r" b="b"/>
                <a:pathLst>
                  <a:path w="13574" h="7514" extrusionOk="0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7812" extrusionOk="0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avLst/>
                <a:gdLst/>
                <a:ahLst/>
                <a:cxnLst/>
                <a:rect l="l" t="t" r="r" b="b"/>
                <a:pathLst>
                  <a:path w="13145" h="1870" extrusionOk="0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avLst/>
                <a:gdLst/>
                <a:ahLst/>
                <a:cxnLst/>
                <a:rect l="l" t="t" r="r" b="b"/>
                <a:pathLst>
                  <a:path w="30514" h="17651" extrusionOk="0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avLst/>
                <a:gdLst/>
                <a:ahLst/>
                <a:cxnLst/>
                <a:rect l="l" t="t" r="r" b="b"/>
                <a:pathLst>
                  <a:path w="25859" h="167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45"/>
            <p:cNvGrpSpPr/>
            <p:nvPr/>
          </p:nvGrpSpPr>
          <p:grpSpPr>
            <a:xfrm>
              <a:off x="1342701" y="1585618"/>
              <a:ext cx="1000282" cy="2113197"/>
              <a:chOff x="252122" y="879390"/>
              <a:chExt cx="1240736" cy="2621183"/>
            </a:xfrm>
          </p:grpSpPr>
          <p:sp>
            <p:nvSpPr>
              <p:cNvPr id="920" name="Google Shape;920;p45"/>
              <p:cNvSpPr/>
              <p:nvPr/>
            </p:nvSpPr>
            <p:spPr>
              <a:xfrm>
                <a:off x="843778" y="879390"/>
                <a:ext cx="147848" cy="779873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9825" extrusionOk="0">
                    <a:moveTo>
                      <a:pt x="1072" y="0"/>
                    </a:moveTo>
                    <a:cubicBezTo>
                      <a:pt x="665" y="0"/>
                      <a:pt x="257" y="289"/>
                      <a:pt x="251" y="801"/>
                    </a:cubicBezTo>
                    <a:lnTo>
                      <a:pt x="1" y="39675"/>
                    </a:lnTo>
                    <a:cubicBezTo>
                      <a:pt x="185" y="39777"/>
                      <a:pt x="382" y="39824"/>
                      <a:pt x="575" y="39824"/>
                    </a:cubicBezTo>
                    <a:cubicBezTo>
                      <a:pt x="1081" y="39824"/>
                      <a:pt x="1563" y="39498"/>
                      <a:pt x="1727" y="38973"/>
                    </a:cubicBezTo>
                    <a:lnTo>
                      <a:pt x="7335" y="20208"/>
                    </a:lnTo>
                    <a:cubicBezTo>
                      <a:pt x="7549" y="19530"/>
                      <a:pt x="7537" y="18803"/>
                      <a:pt x="7323" y="18125"/>
                    </a:cubicBezTo>
                    <a:lnTo>
                      <a:pt x="1834" y="575"/>
                    </a:lnTo>
                    <a:cubicBezTo>
                      <a:pt x="1713" y="181"/>
                      <a:pt x="1393" y="0"/>
                      <a:pt x="1072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252122" y="1697807"/>
                <a:ext cx="612952" cy="318235"/>
              </a:xfrm>
              <a:custGeom>
                <a:avLst/>
                <a:gdLst/>
                <a:ahLst/>
                <a:cxnLst/>
                <a:rect l="l" t="t" r="r" b="b"/>
                <a:pathLst>
                  <a:path w="31301" h="16251" extrusionOk="0">
                    <a:moveTo>
                      <a:pt x="30373" y="0"/>
                    </a:moveTo>
                    <a:cubicBezTo>
                      <a:pt x="30266" y="0"/>
                      <a:pt x="30152" y="26"/>
                      <a:pt x="30036" y="84"/>
                    </a:cubicBezTo>
                    <a:lnTo>
                      <a:pt x="32" y="15240"/>
                    </a:lnTo>
                    <a:cubicBezTo>
                      <a:pt x="1" y="15811"/>
                      <a:pt x="457" y="16250"/>
                      <a:pt x="1009" y="16250"/>
                    </a:cubicBezTo>
                    <a:cubicBezTo>
                      <a:pt x="1079" y="16250"/>
                      <a:pt x="1151" y="16243"/>
                      <a:pt x="1223" y="16229"/>
                    </a:cubicBezTo>
                    <a:lnTo>
                      <a:pt x="17773" y="12919"/>
                    </a:lnTo>
                    <a:cubicBezTo>
                      <a:pt x="18368" y="12800"/>
                      <a:pt x="18928" y="12514"/>
                      <a:pt x="19368" y="12097"/>
                    </a:cubicBezTo>
                    <a:lnTo>
                      <a:pt x="30822" y="1143"/>
                    </a:lnTo>
                    <a:cubicBezTo>
                      <a:pt x="31301" y="685"/>
                      <a:pt x="30927" y="0"/>
                      <a:pt x="30373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843778" y="995787"/>
                <a:ext cx="147848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33881" extrusionOk="0">
                    <a:moveTo>
                      <a:pt x="3513" y="1"/>
                    </a:moveTo>
                    <a:cubicBezTo>
                      <a:pt x="2477" y="2239"/>
                      <a:pt x="3084" y="5120"/>
                      <a:pt x="3620" y="7430"/>
                    </a:cubicBezTo>
                    <a:cubicBezTo>
                      <a:pt x="4216" y="9954"/>
                      <a:pt x="5156" y="12478"/>
                      <a:pt x="5323" y="15074"/>
                    </a:cubicBezTo>
                    <a:cubicBezTo>
                      <a:pt x="5609" y="19551"/>
                      <a:pt x="3275" y="23146"/>
                      <a:pt x="48" y="25802"/>
                    </a:cubicBezTo>
                    <a:lnTo>
                      <a:pt x="1" y="33731"/>
                    </a:lnTo>
                    <a:cubicBezTo>
                      <a:pt x="185" y="33833"/>
                      <a:pt x="382" y="33880"/>
                      <a:pt x="575" y="33880"/>
                    </a:cubicBezTo>
                    <a:cubicBezTo>
                      <a:pt x="1081" y="33880"/>
                      <a:pt x="1563" y="33554"/>
                      <a:pt x="1727" y="33029"/>
                    </a:cubicBezTo>
                    <a:lnTo>
                      <a:pt x="7347" y="14264"/>
                    </a:lnTo>
                    <a:cubicBezTo>
                      <a:pt x="7549" y="13586"/>
                      <a:pt x="7537" y="12859"/>
                      <a:pt x="7323" y="12181"/>
                    </a:cubicBez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252122" y="1761214"/>
                <a:ext cx="560686" cy="254827"/>
              </a:xfrm>
              <a:custGeom>
                <a:avLst/>
                <a:gdLst/>
                <a:ahLst/>
                <a:cxnLst/>
                <a:rect l="l" t="t" r="r" b="b"/>
                <a:pathLst>
                  <a:path w="28632" h="13013" extrusionOk="0">
                    <a:moveTo>
                      <a:pt x="28631" y="1"/>
                    </a:moveTo>
                    <a:lnTo>
                      <a:pt x="28631" y="1"/>
                    </a:lnTo>
                    <a:cubicBezTo>
                      <a:pt x="26274" y="1739"/>
                      <a:pt x="21952" y="2715"/>
                      <a:pt x="20452" y="3620"/>
                    </a:cubicBezTo>
                    <a:cubicBezTo>
                      <a:pt x="19475" y="4204"/>
                      <a:pt x="18928" y="5144"/>
                      <a:pt x="18082" y="5871"/>
                    </a:cubicBezTo>
                    <a:cubicBezTo>
                      <a:pt x="17392" y="6466"/>
                      <a:pt x="16523" y="6847"/>
                      <a:pt x="15689" y="7192"/>
                    </a:cubicBezTo>
                    <a:cubicBezTo>
                      <a:pt x="13641" y="8061"/>
                      <a:pt x="11558" y="8966"/>
                      <a:pt x="9307" y="9038"/>
                    </a:cubicBezTo>
                    <a:cubicBezTo>
                      <a:pt x="9183" y="9042"/>
                      <a:pt x="9060" y="9044"/>
                      <a:pt x="8937" y="9044"/>
                    </a:cubicBezTo>
                    <a:cubicBezTo>
                      <a:pt x="8093" y="9044"/>
                      <a:pt x="7274" y="8939"/>
                      <a:pt x="6474" y="8752"/>
                    </a:cubicBezTo>
                    <a:lnTo>
                      <a:pt x="32" y="12002"/>
                    </a:lnTo>
                    <a:cubicBezTo>
                      <a:pt x="1" y="12573"/>
                      <a:pt x="457" y="13012"/>
                      <a:pt x="1009" y="13012"/>
                    </a:cubicBezTo>
                    <a:cubicBezTo>
                      <a:pt x="1079" y="13012"/>
                      <a:pt x="1151" y="13005"/>
                      <a:pt x="1223" y="12991"/>
                    </a:cubicBezTo>
                    <a:lnTo>
                      <a:pt x="17773" y="9681"/>
                    </a:lnTo>
                    <a:cubicBezTo>
                      <a:pt x="18368" y="9562"/>
                      <a:pt x="18928" y="9276"/>
                      <a:pt x="19368" y="8859"/>
                    </a:cubicBezTo>
                    <a:lnTo>
                      <a:pt x="2863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931447" y="1661894"/>
                <a:ext cx="33819" cy="183867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93894" extrusionOk="0">
                    <a:moveTo>
                      <a:pt x="870" y="1"/>
                    </a:moveTo>
                    <a:cubicBezTo>
                      <a:pt x="393" y="1"/>
                      <a:pt x="1" y="394"/>
                      <a:pt x="1" y="870"/>
                    </a:cubicBezTo>
                    <a:lnTo>
                      <a:pt x="1" y="93024"/>
                    </a:lnTo>
                    <a:cubicBezTo>
                      <a:pt x="1" y="93500"/>
                      <a:pt x="393" y="93893"/>
                      <a:pt x="870" y="93893"/>
                    </a:cubicBezTo>
                    <a:cubicBezTo>
                      <a:pt x="1346" y="93893"/>
                      <a:pt x="1727" y="93500"/>
                      <a:pt x="1727" y="93024"/>
                    </a:cubicBezTo>
                    <a:lnTo>
                      <a:pt x="1727" y="870"/>
                    </a:ln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846578" y="1622259"/>
                <a:ext cx="265813" cy="147143"/>
              </a:xfrm>
              <a:custGeom>
                <a:avLst/>
                <a:gdLst/>
                <a:ahLst/>
                <a:cxnLst/>
                <a:rect l="l" t="t" r="r" b="b"/>
                <a:pathLst>
                  <a:path w="13574" h="7514" extrusionOk="0">
                    <a:moveTo>
                      <a:pt x="3751" y="1"/>
                    </a:moveTo>
                    <a:cubicBezTo>
                      <a:pt x="1691" y="1"/>
                      <a:pt x="1" y="1691"/>
                      <a:pt x="1" y="3763"/>
                    </a:cubicBezTo>
                    <a:cubicBezTo>
                      <a:pt x="1" y="5823"/>
                      <a:pt x="1691" y="7514"/>
                      <a:pt x="3751" y="7514"/>
                    </a:cubicBezTo>
                    <a:lnTo>
                      <a:pt x="9823" y="7514"/>
                    </a:lnTo>
                    <a:cubicBezTo>
                      <a:pt x="11883" y="7514"/>
                      <a:pt x="13574" y="5823"/>
                      <a:pt x="13574" y="3763"/>
                    </a:cubicBezTo>
                    <a:cubicBezTo>
                      <a:pt x="13574" y="1691"/>
                      <a:pt x="11883" y="1"/>
                      <a:pt x="9823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778726" y="1622259"/>
                <a:ext cx="163925" cy="152978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7812" extrusionOk="0">
                    <a:moveTo>
                      <a:pt x="4192" y="1"/>
                    </a:moveTo>
                    <a:cubicBezTo>
                      <a:pt x="1870" y="1"/>
                      <a:pt x="1" y="1751"/>
                      <a:pt x="1" y="3906"/>
                    </a:cubicBezTo>
                    <a:cubicBezTo>
                      <a:pt x="1" y="6061"/>
                      <a:pt x="1870" y="7811"/>
                      <a:pt x="4192" y="7811"/>
                    </a:cubicBezTo>
                    <a:cubicBezTo>
                      <a:pt x="6502" y="7811"/>
                      <a:pt x="8371" y="6061"/>
                      <a:pt x="8371" y="3906"/>
                    </a:cubicBezTo>
                    <a:cubicBezTo>
                      <a:pt x="8371" y="1751"/>
                      <a:pt x="6502" y="1"/>
                      <a:pt x="4192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854979" y="1690346"/>
                <a:ext cx="257412" cy="36619"/>
              </a:xfrm>
              <a:custGeom>
                <a:avLst/>
                <a:gdLst/>
                <a:ahLst/>
                <a:cxnLst/>
                <a:rect l="l" t="t" r="r" b="b"/>
                <a:pathLst>
                  <a:path w="13145" h="1870" extrusionOk="0">
                    <a:moveTo>
                      <a:pt x="941" y="0"/>
                    </a:moveTo>
                    <a:cubicBezTo>
                      <a:pt x="429" y="0"/>
                      <a:pt x="0" y="417"/>
                      <a:pt x="0" y="929"/>
                    </a:cubicBezTo>
                    <a:cubicBezTo>
                      <a:pt x="0" y="1453"/>
                      <a:pt x="429" y="1870"/>
                      <a:pt x="941" y="1870"/>
                    </a:cubicBezTo>
                    <a:lnTo>
                      <a:pt x="12204" y="1870"/>
                    </a:lnTo>
                    <a:cubicBezTo>
                      <a:pt x="12728" y="1870"/>
                      <a:pt x="13145" y="1453"/>
                      <a:pt x="13145" y="929"/>
                    </a:cubicBezTo>
                    <a:cubicBezTo>
                      <a:pt x="13145" y="417"/>
                      <a:pt x="12728" y="0"/>
                      <a:pt x="12204" y="0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895318" y="1704348"/>
                <a:ext cx="597540" cy="345651"/>
              </a:xfrm>
              <a:custGeom>
                <a:avLst/>
                <a:gdLst/>
                <a:ahLst/>
                <a:cxnLst/>
                <a:rect l="l" t="t" r="r" b="b"/>
                <a:pathLst>
                  <a:path w="30514" h="17651" extrusionOk="0">
                    <a:moveTo>
                      <a:pt x="970" y="1"/>
                    </a:moveTo>
                    <a:cubicBezTo>
                      <a:pt x="439" y="1"/>
                      <a:pt x="0" y="412"/>
                      <a:pt x="0" y="964"/>
                    </a:cubicBezTo>
                    <a:lnTo>
                      <a:pt x="29242" y="17550"/>
                    </a:lnTo>
                    <a:cubicBezTo>
                      <a:pt x="29365" y="17619"/>
                      <a:pt x="29487" y="17650"/>
                      <a:pt x="29603" y="17650"/>
                    </a:cubicBezTo>
                    <a:cubicBezTo>
                      <a:pt x="30135" y="17650"/>
                      <a:pt x="30514" y="16995"/>
                      <a:pt x="30063" y="16526"/>
                    </a:cubicBezTo>
                    <a:lnTo>
                      <a:pt x="19157" y="5036"/>
                    </a:lnTo>
                    <a:cubicBezTo>
                      <a:pt x="18740" y="4596"/>
                      <a:pt x="18193" y="4274"/>
                      <a:pt x="17609" y="4131"/>
                    </a:cubicBezTo>
                    <a:lnTo>
                      <a:pt x="1238" y="35"/>
                    </a:lnTo>
                    <a:cubicBezTo>
                      <a:pt x="1147" y="12"/>
                      <a:pt x="1057" y="1"/>
                      <a:pt x="970" y="1"/>
                    </a:cubicBezTo>
                    <a:close/>
                  </a:path>
                </a:pathLst>
              </a:custGeom>
              <a:solidFill>
                <a:srgbClr val="3FB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986473" y="1721815"/>
                <a:ext cx="506384" cy="328183"/>
              </a:xfrm>
              <a:custGeom>
                <a:avLst/>
                <a:gdLst/>
                <a:ahLst/>
                <a:cxnLst/>
                <a:rect l="l" t="t" r="r" b="b"/>
                <a:pathLst>
                  <a:path w="25859" h="167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03" y="2406"/>
                      <a:pt x="3108" y="3370"/>
                      <a:pt x="5692" y="3906"/>
                    </a:cubicBezTo>
                    <a:cubicBezTo>
                      <a:pt x="8823" y="4549"/>
                      <a:pt x="11930" y="4858"/>
                      <a:pt x="14562" y="6847"/>
                    </a:cubicBezTo>
                    <a:cubicBezTo>
                      <a:pt x="16693" y="8454"/>
                      <a:pt x="17598" y="10550"/>
                      <a:pt x="17776" y="12788"/>
                    </a:cubicBezTo>
                    <a:lnTo>
                      <a:pt x="24587" y="16658"/>
                    </a:lnTo>
                    <a:cubicBezTo>
                      <a:pt x="24710" y="16727"/>
                      <a:pt x="24832" y="16758"/>
                      <a:pt x="24948" y="16758"/>
                    </a:cubicBezTo>
                    <a:cubicBezTo>
                      <a:pt x="25480" y="16758"/>
                      <a:pt x="25859" y="16103"/>
                      <a:pt x="25408" y="15634"/>
                    </a:cubicBezTo>
                    <a:lnTo>
                      <a:pt x="14502" y="4144"/>
                    </a:lnTo>
                    <a:cubicBezTo>
                      <a:pt x="14085" y="3704"/>
                      <a:pt x="13538" y="3382"/>
                      <a:pt x="12954" y="32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>
            <a:spLocks noGrp="1"/>
          </p:cNvSpPr>
          <p:nvPr>
            <p:ph type="title"/>
          </p:nvPr>
        </p:nvSpPr>
        <p:spPr>
          <a:xfrm>
            <a:off x="730209" y="377740"/>
            <a:ext cx="3316800" cy="14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 проекта</a:t>
            </a:r>
            <a:r>
              <a:rPr lang="en-US" dirty="0"/>
              <a:t>:</a:t>
            </a:r>
            <a:endParaRPr dirty="0"/>
          </a:p>
        </p:txBody>
      </p:sp>
      <p:pic>
        <p:nvPicPr>
          <p:cNvPr id="958" name="Google Shape;958;p47"/>
          <p:cNvPicPr preferRelativeResize="0"/>
          <p:nvPr/>
        </p:nvPicPr>
        <p:blipFill rotWithShape="1">
          <a:blip r:embed="rId3">
            <a:alphaModFix/>
          </a:blip>
          <a:srcRect l="17171" t="15760" r="17086" b="891"/>
          <a:stretch/>
        </p:blipFill>
        <p:spPr>
          <a:xfrm rot="5400000" flipH="1">
            <a:off x="4395024" y="396462"/>
            <a:ext cx="5147388" cy="4350564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959" name="Google Shape;959;p47"/>
          <p:cNvGrpSpPr/>
          <p:nvPr/>
        </p:nvGrpSpPr>
        <p:grpSpPr>
          <a:xfrm flipH="1">
            <a:off x="816814" y="1359118"/>
            <a:ext cx="446222" cy="77476"/>
            <a:chOff x="6146875" y="1767300"/>
            <a:chExt cx="331025" cy="57475"/>
          </a:xfrm>
        </p:grpSpPr>
        <p:sp>
          <p:nvSpPr>
            <p:cNvPr id="960" name="Google Shape;960;p4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736;p42">
            <a:extLst>
              <a:ext uri="{FF2B5EF4-FFF2-40B4-BE49-F238E27FC236}">
                <a16:creationId xmlns:a16="http://schemas.microsoft.com/office/drawing/2014/main" id="{B88C8017-99B5-4454-8604-5D7DF49BD03E}"/>
              </a:ext>
            </a:extLst>
          </p:cNvPr>
          <p:cNvSpPr txBox="1"/>
          <p:nvPr/>
        </p:nvSpPr>
        <p:spPr>
          <a:xfrm>
            <a:off x="816814" y="1581418"/>
            <a:ext cx="2763143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Проект получился перспективным</a:t>
            </a:r>
            <a:r>
              <a:rPr lang="en-US" dirty="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ru-RU" dirty="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а с увеличение </a:t>
            </a:r>
            <a:r>
              <a:rPr lang="en-US" dirty="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.csv </a:t>
            </a:r>
            <a:r>
              <a:rPr lang="ru-RU" dirty="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файла точность предсказания увеличится</a:t>
            </a:r>
            <a:r>
              <a:rPr lang="en-US" dirty="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Лесные Пожары</a:t>
            </a:r>
            <a:endParaRPr dirty="0"/>
          </a:p>
        </p:txBody>
      </p:sp>
      <p:sp>
        <p:nvSpPr>
          <p:cNvPr id="467" name="Google Shape;467;p34"/>
          <p:cNvSpPr txBox="1">
            <a:spLocks noGrp="1"/>
          </p:cNvSpPr>
          <p:nvPr>
            <p:ph type="subTitle" idx="1"/>
          </p:nvPr>
        </p:nvSpPr>
        <p:spPr>
          <a:xfrm>
            <a:off x="2774302" y="1940767"/>
            <a:ext cx="3584573" cy="1548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могут быть мощными и пугающими. Каждый человек надеется никогда с ним не столкнуться. Но если на вашей территории случится лесной пожар, вы можете предпринять шаги, чтобы обезопасить себя и свою землю.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53B5C"/>
                </a:solidFill>
              </a:rPr>
              <a:t>Плюсы пожаров</a:t>
            </a:r>
            <a:endParaRPr dirty="0">
              <a:solidFill>
                <a:srgbClr val="053B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body" idx="1"/>
          </p:nvPr>
        </p:nvSpPr>
        <p:spPr>
          <a:xfrm>
            <a:off x="717450" y="148177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50" dirty="0">
                <a:solidFill>
                  <a:srgbClr val="053B5C"/>
                </a:solidFill>
              </a:rPr>
              <a:t>Лесные пожары помогают в естественном цикле роста и восстановления леса. Они</a:t>
            </a:r>
            <a:r>
              <a:rPr lang="en-US" sz="1150" dirty="0">
                <a:solidFill>
                  <a:srgbClr val="053B5C"/>
                </a:solidFill>
              </a:rPr>
              <a:t>: 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endParaRPr lang="en-US" sz="1150" dirty="0">
              <a:solidFill>
                <a:srgbClr val="053B5C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ru-RU" sz="1150" dirty="0">
                <a:solidFill>
                  <a:srgbClr val="053B5C"/>
                </a:solidFill>
              </a:rPr>
              <a:t>Уничтожают мертвые деревья, листья и конкурирующую растительность с лесной подстилки, чтобы могли вырасти новые растения.</a:t>
            </a:r>
            <a:endParaRPr lang="en-US" sz="1150" dirty="0">
              <a:solidFill>
                <a:srgbClr val="053B5C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endParaRPr lang="en-US" sz="1150" dirty="0">
              <a:solidFill>
                <a:srgbClr val="053B5C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ru-RU" sz="1150" dirty="0">
                <a:solidFill>
                  <a:srgbClr val="053B5C"/>
                </a:solidFill>
              </a:rPr>
              <a:t>Разлагают и возвращают в почву питательные вещества</a:t>
            </a:r>
            <a:r>
              <a:rPr lang="en-US" sz="1150" dirty="0">
                <a:solidFill>
                  <a:srgbClr val="053B5C"/>
                </a:solidFill>
              </a:rPr>
              <a:t>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endParaRPr lang="en-US" sz="1150" dirty="0">
              <a:solidFill>
                <a:srgbClr val="053B5C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ru-RU" sz="1150" dirty="0">
                <a:solidFill>
                  <a:srgbClr val="053B5C"/>
                </a:solidFill>
              </a:rPr>
              <a:t>Уничтожают слабые или пораженные болезнями деревья, оставляя больше места и питательных веществ для более сильных деревьев.</a:t>
            </a:r>
            <a:endParaRPr lang="en-US" sz="1150" dirty="0">
              <a:solidFill>
                <a:srgbClr val="053B5C"/>
              </a:solidFill>
            </a:endParaRP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 lang="en-US" sz="1150" dirty="0">
              <a:solidFill>
                <a:srgbClr val="053B5C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ru-RU" sz="1150" dirty="0">
                <a:solidFill>
                  <a:srgbClr val="053B5C"/>
                </a:solidFill>
              </a:rPr>
              <a:t>Улучшают среду обитания диких животных</a:t>
            </a:r>
            <a:r>
              <a:rPr lang="en-US" sz="1150" dirty="0">
                <a:solidFill>
                  <a:srgbClr val="053B5C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>
              <a:solidFill>
                <a:srgbClr val="053B5C"/>
              </a:solidFill>
            </a:endParaRPr>
          </a:p>
        </p:txBody>
      </p:sp>
      <p:grpSp>
        <p:nvGrpSpPr>
          <p:cNvPr id="458" name="Google Shape;458;p33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459" name="Google Shape;459;p33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53B5C"/>
                </a:solidFill>
              </a:rPr>
              <a:t>Минусы пожаров</a:t>
            </a:r>
            <a:endParaRPr dirty="0">
              <a:solidFill>
                <a:srgbClr val="053B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body" idx="1"/>
          </p:nvPr>
        </p:nvSpPr>
        <p:spPr>
          <a:xfrm>
            <a:off x="717450" y="148177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50" dirty="0">
                <a:solidFill>
                  <a:srgbClr val="053B5C"/>
                </a:solidFill>
              </a:rPr>
              <a:t>Но когда огонь находится на границе с местами ,где встречаются леса и дома или другие развитые районы, они могут быть разрушительными и опасными. Некоторые возможные последствия этих пожаров:</a:t>
            </a:r>
            <a:r>
              <a:rPr lang="en-US" sz="1150" dirty="0">
                <a:solidFill>
                  <a:srgbClr val="053B5C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50" dirty="0">
              <a:solidFill>
                <a:srgbClr val="053B5C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ru-RU" sz="1150" dirty="0">
                <a:solidFill>
                  <a:srgbClr val="053B5C"/>
                </a:solidFill>
              </a:rPr>
              <a:t>Поврежденные или разрушенные деревья - когда огонь горит слишком сильно и достигает крон деревьев, он может повредить даже сильные, хорошо укоренившиеся деревья.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endParaRPr lang="en-US" sz="1150" dirty="0">
              <a:solidFill>
                <a:srgbClr val="053B5C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ru-RU" sz="1150" dirty="0">
                <a:solidFill>
                  <a:srgbClr val="053B5C"/>
                </a:solidFill>
              </a:rPr>
              <a:t>Обугленные, поврежденные почвы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 lang="en-US" sz="1150" dirty="0">
              <a:solidFill>
                <a:srgbClr val="053B5C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ru-RU" sz="1150" dirty="0">
                <a:solidFill>
                  <a:srgbClr val="053B5C"/>
                </a:solidFill>
              </a:rPr>
              <a:t>Дым, который может раздражать глаза и дыхательную систему и усугублять хронические заболевания сердца и легких, включая астму.</a:t>
            </a:r>
            <a:endParaRPr lang="en-US" sz="1150" dirty="0">
              <a:solidFill>
                <a:srgbClr val="053B5C"/>
              </a:solidFill>
            </a:endParaRPr>
          </a:p>
        </p:txBody>
      </p:sp>
      <p:grpSp>
        <p:nvGrpSpPr>
          <p:cNvPr id="458" name="Google Shape;458;p33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459" name="Google Shape;459;p33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47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954436" y="30331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Постановка задачи</a:t>
            </a:r>
            <a:endParaRPr dirty="0"/>
          </a:p>
        </p:txBody>
      </p:sp>
      <p:sp>
        <p:nvSpPr>
          <p:cNvPr id="473" name="Google Shape;473;p35"/>
          <p:cNvSpPr txBox="1">
            <a:spLocks noGrp="1"/>
          </p:cNvSpPr>
          <p:nvPr>
            <p:ph type="title" idx="2"/>
          </p:nvPr>
        </p:nvSpPr>
        <p:spPr>
          <a:xfrm>
            <a:off x="2520024" y="1508527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70065" y="302995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Этапы работы</a:t>
            </a:r>
            <a:endParaRPr dirty="0"/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90900" y="1508527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791075" y="2940241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2944845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000" y="209059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title" idx="2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489925" y="2195967"/>
            <a:ext cx="3967870" cy="1658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Постановка задачи</a:t>
            </a:r>
            <a:endParaRPr dirty="0"/>
          </a:p>
        </p:txBody>
      </p:sp>
      <p:sp>
        <p:nvSpPr>
          <p:cNvPr id="508" name="Google Shape;508;p36"/>
          <p:cNvSpPr txBox="1">
            <a:spLocks noGrp="1"/>
          </p:cNvSpPr>
          <p:nvPr>
            <p:ph type="subTitle" idx="1"/>
          </p:nvPr>
        </p:nvSpPr>
        <p:spPr>
          <a:xfrm>
            <a:off x="1521603" y="3224661"/>
            <a:ext cx="3550038" cy="1462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/>
              <a:t>Создание эффективной системы раннего прогнозирования вероятности и площади природного пожара</a:t>
            </a:r>
            <a:endParaRPr dirty="0"/>
          </a:p>
        </p:txBody>
      </p:sp>
      <p:grpSp>
        <p:nvGrpSpPr>
          <p:cNvPr id="509" name="Google Shape;509;p36"/>
          <p:cNvGrpSpPr/>
          <p:nvPr/>
        </p:nvGrpSpPr>
        <p:grpSpPr>
          <a:xfrm>
            <a:off x="4584851" y="798716"/>
            <a:ext cx="3692747" cy="3689803"/>
            <a:chOff x="1736800" y="621675"/>
            <a:chExt cx="4451775" cy="4448225"/>
          </a:xfrm>
        </p:grpSpPr>
        <p:sp>
          <p:nvSpPr>
            <p:cNvPr id="510" name="Google Shape;510;p36"/>
            <p:cNvSpPr/>
            <p:nvPr/>
          </p:nvSpPr>
          <p:spPr>
            <a:xfrm>
              <a:off x="2950350" y="621675"/>
              <a:ext cx="3168575" cy="3683275"/>
            </a:xfrm>
            <a:custGeom>
              <a:avLst/>
              <a:gdLst/>
              <a:ahLst/>
              <a:cxnLst/>
              <a:rect l="l" t="t" r="r" b="b"/>
              <a:pathLst>
                <a:path w="126743" h="147331" extrusionOk="0">
                  <a:moveTo>
                    <a:pt x="30909" y="1"/>
                  </a:moveTo>
                  <a:cubicBezTo>
                    <a:pt x="27620" y="1"/>
                    <a:pt x="24316" y="644"/>
                    <a:pt x="21289" y="1809"/>
                  </a:cubicBezTo>
                  <a:cubicBezTo>
                    <a:pt x="4585" y="8250"/>
                    <a:pt x="1894" y="30443"/>
                    <a:pt x="798" y="45838"/>
                  </a:cubicBezTo>
                  <a:cubicBezTo>
                    <a:pt x="1" y="56970"/>
                    <a:pt x="1763" y="68353"/>
                    <a:pt x="4573" y="79104"/>
                  </a:cubicBezTo>
                  <a:cubicBezTo>
                    <a:pt x="7252" y="89391"/>
                    <a:pt x="10919" y="99821"/>
                    <a:pt x="16872" y="108703"/>
                  </a:cubicBezTo>
                  <a:cubicBezTo>
                    <a:pt x="24516" y="120121"/>
                    <a:pt x="36208" y="129717"/>
                    <a:pt x="48257" y="136075"/>
                  </a:cubicBezTo>
                  <a:cubicBezTo>
                    <a:pt x="59206" y="141857"/>
                    <a:pt x="71298" y="147331"/>
                    <a:pt x="83763" y="147331"/>
                  </a:cubicBezTo>
                  <a:cubicBezTo>
                    <a:pt x="86980" y="147331"/>
                    <a:pt x="90223" y="146966"/>
                    <a:pt x="93477" y="146148"/>
                  </a:cubicBezTo>
                  <a:cubicBezTo>
                    <a:pt x="118670" y="139814"/>
                    <a:pt x="126743" y="111060"/>
                    <a:pt x="120778" y="88522"/>
                  </a:cubicBezTo>
                  <a:cubicBezTo>
                    <a:pt x="114622" y="65245"/>
                    <a:pt x="94334" y="48767"/>
                    <a:pt x="73177" y="39278"/>
                  </a:cubicBezTo>
                  <a:cubicBezTo>
                    <a:pt x="67581" y="36765"/>
                    <a:pt x="60175" y="33920"/>
                    <a:pt x="55924" y="29312"/>
                  </a:cubicBezTo>
                  <a:cubicBezTo>
                    <a:pt x="52436" y="25526"/>
                    <a:pt x="52436" y="20359"/>
                    <a:pt x="51233" y="15632"/>
                  </a:cubicBezTo>
                  <a:cubicBezTo>
                    <a:pt x="49995" y="10774"/>
                    <a:pt x="47340" y="6547"/>
                    <a:pt x="43185" y="3642"/>
                  </a:cubicBezTo>
                  <a:cubicBezTo>
                    <a:pt x="39567" y="1122"/>
                    <a:pt x="35251" y="1"/>
                    <a:pt x="30909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1743950" y="2590925"/>
              <a:ext cx="3777575" cy="2478975"/>
            </a:xfrm>
            <a:custGeom>
              <a:avLst/>
              <a:gdLst/>
              <a:ahLst/>
              <a:cxnLst/>
              <a:rect l="l" t="t" r="r" b="b"/>
              <a:pathLst>
                <a:path w="151103" h="99159" extrusionOk="0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4102875" y="1393400"/>
              <a:ext cx="2085700" cy="1942975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3636950" y="1852825"/>
              <a:ext cx="1947450" cy="1333525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4653100" y="2680525"/>
              <a:ext cx="490125" cy="66750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5039700" y="1915525"/>
              <a:ext cx="186000" cy="408475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955000" y="777275"/>
              <a:ext cx="1748150" cy="2266025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2544625" y="1125700"/>
              <a:ext cx="1171925" cy="2553025"/>
            </a:xfrm>
            <a:custGeom>
              <a:avLst/>
              <a:gdLst/>
              <a:ahLst/>
              <a:cxnLst/>
              <a:rect l="l" t="t" r="r" b="b"/>
              <a:pathLst>
                <a:path w="46877" h="102121" extrusionOk="0">
                  <a:moveTo>
                    <a:pt x="249" y="0"/>
                  </a:moveTo>
                  <a:cubicBezTo>
                    <a:pt x="0" y="0"/>
                    <a:pt x="69" y="331"/>
                    <a:pt x="644" y="817"/>
                  </a:cubicBezTo>
                  <a:cubicBezTo>
                    <a:pt x="644" y="817"/>
                    <a:pt x="1049" y="1162"/>
                    <a:pt x="1799" y="1805"/>
                  </a:cubicBezTo>
                  <a:cubicBezTo>
                    <a:pt x="2180" y="2114"/>
                    <a:pt x="2633" y="2519"/>
                    <a:pt x="3157" y="2984"/>
                  </a:cubicBezTo>
                  <a:cubicBezTo>
                    <a:pt x="3419" y="3222"/>
                    <a:pt x="3704" y="3472"/>
                    <a:pt x="4002" y="3746"/>
                  </a:cubicBezTo>
                  <a:cubicBezTo>
                    <a:pt x="4300" y="4008"/>
                    <a:pt x="4609" y="4305"/>
                    <a:pt x="4943" y="4603"/>
                  </a:cubicBezTo>
                  <a:cubicBezTo>
                    <a:pt x="6264" y="5805"/>
                    <a:pt x="7788" y="7317"/>
                    <a:pt x="9467" y="9032"/>
                  </a:cubicBezTo>
                  <a:cubicBezTo>
                    <a:pt x="11134" y="10770"/>
                    <a:pt x="12932" y="12747"/>
                    <a:pt x="14765" y="14926"/>
                  </a:cubicBezTo>
                  <a:cubicBezTo>
                    <a:pt x="18409" y="19295"/>
                    <a:pt x="22100" y="24522"/>
                    <a:pt x="25231" y="30035"/>
                  </a:cubicBezTo>
                  <a:cubicBezTo>
                    <a:pt x="26791" y="32785"/>
                    <a:pt x="28219" y="35619"/>
                    <a:pt x="29529" y="38381"/>
                  </a:cubicBezTo>
                  <a:cubicBezTo>
                    <a:pt x="29696" y="38726"/>
                    <a:pt x="29862" y="39071"/>
                    <a:pt x="30029" y="39405"/>
                  </a:cubicBezTo>
                  <a:cubicBezTo>
                    <a:pt x="30184" y="39750"/>
                    <a:pt x="30339" y="40095"/>
                    <a:pt x="30505" y="40441"/>
                  </a:cubicBezTo>
                  <a:cubicBezTo>
                    <a:pt x="30815" y="41131"/>
                    <a:pt x="31124" y="41798"/>
                    <a:pt x="31422" y="42477"/>
                  </a:cubicBezTo>
                  <a:cubicBezTo>
                    <a:pt x="31720" y="43143"/>
                    <a:pt x="32006" y="43810"/>
                    <a:pt x="32291" y="44465"/>
                  </a:cubicBezTo>
                  <a:cubicBezTo>
                    <a:pt x="32363" y="44632"/>
                    <a:pt x="32434" y="44798"/>
                    <a:pt x="32506" y="44953"/>
                  </a:cubicBezTo>
                  <a:cubicBezTo>
                    <a:pt x="32577" y="45120"/>
                    <a:pt x="32637" y="45286"/>
                    <a:pt x="32708" y="45453"/>
                  </a:cubicBezTo>
                  <a:cubicBezTo>
                    <a:pt x="32839" y="45775"/>
                    <a:pt x="32970" y="46096"/>
                    <a:pt x="33113" y="46418"/>
                  </a:cubicBezTo>
                  <a:cubicBezTo>
                    <a:pt x="33649" y="47691"/>
                    <a:pt x="34161" y="49025"/>
                    <a:pt x="34708" y="50394"/>
                  </a:cubicBezTo>
                  <a:cubicBezTo>
                    <a:pt x="34970" y="51085"/>
                    <a:pt x="35232" y="51787"/>
                    <a:pt x="35494" y="52490"/>
                  </a:cubicBezTo>
                  <a:cubicBezTo>
                    <a:pt x="35625" y="52835"/>
                    <a:pt x="35768" y="53192"/>
                    <a:pt x="35899" y="53549"/>
                  </a:cubicBezTo>
                  <a:cubicBezTo>
                    <a:pt x="36018" y="53907"/>
                    <a:pt x="36149" y="54264"/>
                    <a:pt x="36280" y="54621"/>
                  </a:cubicBezTo>
                  <a:cubicBezTo>
                    <a:pt x="36411" y="54990"/>
                    <a:pt x="36542" y="55347"/>
                    <a:pt x="36661" y="55716"/>
                  </a:cubicBezTo>
                  <a:cubicBezTo>
                    <a:pt x="36732" y="55895"/>
                    <a:pt x="36792" y="56073"/>
                    <a:pt x="36863" y="56252"/>
                  </a:cubicBezTo>
                  <a:cubicBezTo>
                    <a:pt x="36923" y="56443"/>
                    <a:pt x="36982" y="56621"/>
                    <a:pt x="37054" y="56812"/>
                  </a:cubicBezTo>
                  <a:cubicBezTo>
                    <a:pt x="37304" y="57550"/>
                    <a:pt x="37554" y="58288"/>
                    <a:pt x="37804" y="59026"/>
                  </a:cubicBezTo>
                  <a:cubicBezTo>
                    <a:pt x="38280" y="60526"/>
                    <a:pt x="38780" y="62027"/>
                    <a:pt x="39233" y="63551"/>
                  </a:cubicBezTo>
                  <a:cubicBezTo>
                    <a:pt x="39697" y="65075"/>
                    <a:pt x="40126" y="66599"/>
                    <a:pt x="40554" y="68123"/>
                  </a:cubicBezTo>
                  <a:cubicBezTo>
                    <a:pt x="40769" y="68885"/>
                    <a:pt x="40971" y="69647"/>
                    <a:pt x="41173" y="70409"/>
                  </a:cubicBezTo>
                  <a:cubicBezTo>
                    <a:pt x="41376" y="71159"/>
                    <a:pt x="41566" y="71921"/>
                    <a:pt x="41757" y="72671"/>
                  </a:cubicBezTo>
                  <a:cubicBezTo>
                    <a:pt x="41852" y="73052"/>
                    <a:pt x="41947" y="73421"/>
                    <a:pt x="42043" y="73802"/>
                  </a:cubicBezTo>
                  <a:cubicBezTo>
                    <a:pt x="42126" y="74171"/>
                    <a:pt x="42221" y="74540"/>
                    <a:pt x="42304" y="74921"/>
                  </a:cubicBezTo>
                  <a:cubicBezTo>
                    <a:pt x="42388" y="75290"/>
                    <a:pt x="42483" y="75659"/>
                    <a:pt x="42566" y="76028"/>
                  </a:cubicBezTo>
                  <a:cubicBezTo>
                    <a:pt x="42650" y="76397"/>
                    <a:pt x="42745" y="76766"/>
                    <a:pt x="42816" y="77124"/>
                  </a:cubicBezTo>
                  <a:cubicBezTo>
                    <a:pt x="43126" y="78588"/>
                    <a:pt x="43436" y="80029"/>
                    <a:pt x="43686" y="81422"/>
                  </a:cubicBezTo>
                  <a:cubicBezTo>
                    <a:pt x="44733" y="87018"/>
                    <a:pt x="45341" y="91995"/>
                    <a:pt x="45722" y="95554"/>
                  </a:cubicBezTo>
                  <a:cubicBezTo>
                    <a:pt x="45817" y="96447"/>
                    <a:pt x="45900" y="97257"/>
                    <a:pt x="45972" y="97960"/>
                  </a:cubicBezTo>
                  <a:cubicBezTo>
                    <a:pt x="46055" y="98650"/>
                    <a:pt x="46114" y="99257"/>
                    <a:pt x="46150" y="99745"/>
                  </a:cubicBezTo>
                  <a:cubicBezTo>
                    <a:pt x="46245" y="100734"/>
                    <a:pt x="46305" y="101269"/>
                    <a:pt x="46305" y="101269"/>
                  </a:cubicBezTo>
                  <a:cubicBezTo>
                    <a:pt x="46369" y="101838"/>
                    <a:pt x="46515" y="102121"/>
                    <a:pt x="46640" y="102121"/>
                  </a:cubicBezTo>
                  <a:cubicBezTo>
                    <a:pt x="46769" y="102121"/>
                    <a:pt x="46877" y="101820"/>
                    <a:pt x="46853" y="101222"/>
                  </a:cubicBezTo>
                  <a:cubicBezTo>
                    <a:pt x="46853" y="101222"/>
                    <a:pt x="46805" y="100686"/>
                    <a:pt x="46734" y="99698"/>
                  </a:cubicBezTo>
                  <a:cubicBezTo>
                    <a:pt x="46686" y="99210"/>
                    <a:pt x="46638" y="98602"/>
                    <a:pt x="46579" y="97900"/>
                  </a:cubicBezTo>
                  <a:cubicBezTo>
                    <a:pt x="46507" y="97198"/>
                    <a:pt x="46436" y="96388"/>
                    <a:pt x="46353" y="95495"/>
                  </a:cubicBezTo>
                  <a:cubicBezTo>
                    <a:pt x="46007" y="91923"/>
                    <a:pt x="45472" y="86922"/>
                    <a:pt x="44483" y="81279"/>
                  </a:cubicBezTo>
                  <a:cubicBezTo>
                    <a:pt x="44245" y="79874"/>
                    <a:pt x="43948" y="78421"/>
                    <a:pt x="43650" y="76945"/>
                  </a:cubicBezTo>
                  <a:cubicBezTo>
                    <a:pt x="43590" y="76576"/>
                    <a:pt x="43495" y="76207"/>
                    <a:pt x="43412" y="75838"/>
                  </a:cubicBezTo>
                  <a:cubicBezTo>
                    <a:pt x="43328" y="75469"/>
                    <a:pt x="43245" y="75088"/>
                    <a:pt x="43162" y="74719"/>
                  </a:cubicBezTo>
                  <a:cubicBezTo>
                    <a:pt x="43078" y="74338"/>
                    <a:pt x="42995" y="73969"/>
                    <a:pt x="42912" y="73588"/>
                  </a:cubicBezTo>
                  <a:cubicBezTo>
                    <a:pt x="42816" y="73218"/>
                    <a:pt x="42721" y="72837"/>
                    <a:pt x="42626" y="72456"/>
                  </a:cubicBezTo>
                  <a:cubicBezTo>
                    <a:pt x="42447" y="71694"/>
                    <a:pt x="42269" y="70932"/>
                    <a:pt x="42066" y="70170"/>
                  </a:cubicBezTo>
                  <a:cubicBezTo>
                    <a:pt x="41876" y="69408"/>
                    <a:pt x="41673" y="68646"/>
                    <a:pt x="41471" y="67873"/>
                  </a:cubicBezTo>
                  <a:cubicBezTo>
                    <a:pt x="41054" y="66337"/>
                    <a:pt x="40638" y="64801"/>
                    <a:pt x="40173" y="63265"/>
                  </a:cubicBezTo>
                  <a:cubicBezTo>
                    <a:pt x="39733" y="61741"/>
                    <a:pt x="39245" y="60217"/>
                    <a:pt x="38768" y="58717"/>
                  </a:cubicBezTo>
                  <a:cubicBezTo>
                    <a:pt x="38518" y="57967"/>
                    <a:pt x="38268" y="57216"/>
                    <a:pt x="38030" y="56478"/>
                  </a:cubicBezTo>
                  <a:cubicBezTo>
                    <a:pt x="37971" y="56288"/>
                    <a:pt x="37899" y="56109"/>
                    <a:pt x="37840" y="55919"/>
                  </a:cubicBezTo>
                  <a:cubicBezTo>
                    <a:pt x="37780" y="55740"/>
                    <a:pt x="37709" y="55550"/>
                    <a:pt x="37649" y="55371"/>
                  </a:cubicBezTo>
                  <a:cubicBezTo>
                    <a:pt x="37518" y="55002"/>
                    <a:pt x="37387" y="54633"/>
                    <a:pt x="37268" y="54276"/>
                  </a:cubicBezTo>
                  <a:cubicBezTo>
                    <a:pt x="37137" y="53907"/>
                    <a:pt x="37006" y="53549"/>
                    <a:pt x="36887" y="53192"/>
                  </a:cubicBezTo>
                  <a:cubicBezTo>
                    <a:pt x="36756" y="52823"/>
                    <a:pt x="36613" y="52478"/>
                    <a:pt x="36482" y="52121"/>
                  </a:cubicBezTo>
                  <a:cubicBezTo>
                    <a:pt x="36220" y="51406"/>
                    <a:pt x="35970" y="50704"/>
                    <a:pt x="35696" y="50013"/>
                  </a:cubicBezTo>
                  <a:cubicBezTo>
                    <a:pt x="35161" y="48644"/>
                    <a:pt x="34637" y="47287"/>
                    <a:pt x="34101" y="46013"/>
                  </a:cubicBezTo>
                  <a:cubicBezTo>
                    <a:pt x="33958" y="45679"/>
                    <a:pt x="33827" y="45358"/>
                    <a:pt x="33696" y="45036"/>
                  </a:cubicBezTo>
                  <a:cubicBezTo>
                    <a:pt x="33625" y="44870"/>
                    <a:pt x="33553" y="44703"/>
                    <a:pt x="33482" y="44536"/>
                  </a:cubicBezTo>
                  <a:cubicBezTo>
                    <a:pt x="33410" y="44382"/>
                    <a:pt x="33339" y="44215"/>
                    <a:pt x="33268" y="44048"/>
                  </a:cubicBezTo>
                  <a:cubicBezTo>
                    <a:pt x="32982" y="43393"/>
                    <a:pt x="32696" y="42715"/>
                    <a:pt x="32398" y="42036"/>
                  </a:cubicBezTo>
                  <a:cubicBezTo>
                    <a:pt x="32089" y="41369"/>
                    <a:pt x="31779" y="40691"/>
                    <a:pt x="31458" y="40000"/>
                  </a:cubicBezTo>
                  <a:cubicBezTo>
                    <a:pt x="31303" y="39655"/>
                    <a:pt x="31136" y="39309"/>
                    <a:pt x="30982" y="38964"/>
                  </a:cubicBezTo>
                  <a:cubicBezTo>
                    <a:pt x="30815" y="38619"/>
                    <a:pt x="30648" y="38274"/>
                    <a:pt x="30482" y="37928"/>
                  </a:cubicBezTo>
                  <a:cubicBezTo>
                    <a:pt x="29136" y="35142"/>
                    <a:pt x="27684" y="32309"/>
                    <a:pt x="26088" y="29546"/>
                  </a:cubicBezTo>
                  <a:cubicBezTo>
                    <a:pt x="22885" y="23998"/>
                    <a:pt x="19111" y="18759"/>
                    <a:pt x="15384" y="14414"/>
                  </a:cubicBezTo>
                  <a:cubicBezTo>
                    <a:pt x="13515" y="12235"/>
                    <a:pt x="11682" y="10258"/>
                    <a:pt x="9979" y="8532"/>
                  </a:cubicBezTo>
                  <a:cubicBezTo>
                    <a:pt x="8264" y="6829"/>
                    <a:pt x="6705" y="5329"/>
                    <a:pt x="5359" y="4139"/>
                  </a:cubicBezTo>
                  <a:cubicBezTo>
                    <a:pt x="5026" y="3841"/>
                    <a:pt x="4716" y="3555"/>
                    <a:pt x="4419" y="3281"/>
                  </a:cubicBezTo>
                  <a:cubicBezTo>
                    <a:pt x="4109" y="3019"/>
                    <a:pt x="3823" y="2769"/>
                    <a:pt x="3550" y="2543"/>
                  </a:cubicBezTo>
                  <a:cubicBezTo>
                    <a:pt x="3014" y="2079"/>
                    <a:pt x="2561" y="1674"/>
                    <a:pt x="2180" y="1364"/>
                  </a:cubicBezTo>
                  <a:cubicBezTo>
                    <a:pt x="1406" y="733"/>
                    <a:pt x="990" y="388"/>
                    <a:pt x="990" y="388"/>
                  </a:cubicBezTo>
                  <a:cubicBezTo>
                    <a:pt x="657" y="117"/>
                    <a:pt x="397" y="0"/>
                    <a:pt x="24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3414400" y="1814125"/>
              <a:ext cx="59600" cy="670275"/>
            </a:xfrm>
            <a:custGeom>
              <a:avLst/>
              <a:gdLst/>
              <a:ahLst/>
              <a:cxnLst/>
              <a:rect l="l" t="t" r="r" b="b"/>
              <a:pathLst>
                <a:path w="2384" h="26811" extrusionOk="0">
                  <a:moveTo>
                    <a:pt x="289" y="0"/>
                  </a:moveTo>
                  <a:cubicBezTo>
                    <a:pt x="158" y="0"/>
                    <a:pt x="25" y="72"/>
                    <a:pt x="1" y="212"/>
                  </a:cubicBezTo>
                  <a:cubicBezTo>
                    <a:pt x="1" y="212"/>
                    <a:pt x="1" y="724"/>
                    <a:pt x="13" y="1557"/>
                  </a:cubicBezTo>
                  <a:cubicBezTo>
                    <a:pt x="13" y="2390"/>
                    <a:pt x="24" y="3557"/>
                    <a:pt x="48" y="4891"/>
                  </a:cubicBezTo>
                  <a:cubicBezTo>
                    <a:pt x="84" y="7558"/>
                    <a:pt x="179" y="10868"/>
                    <a:pt x="322" y="13463"/>
                  </a:cubicBezTo>
                  <a:cubicBezTo>
                    <a:pt x="501" y="16047"/>
                    <a:pt x="798" y="19357"/>
                    <a:pt x="1156" y="22000"/>
                  </a:cubicBezTo>
                  <a:cubicBezTo>
                    <a:pt x="1239" y="22667"/>
                    <a:pt x="1310" y="23286"/>
                    <a:pt x="1394" y="23845"/>
                  </a:cubicBezTo>
                  <a:cubicBezTo>
                    <a:pt x="1477" y="24405"/>
                    <a:pt x="1560" y="24893"/>
                    <a:pt x="1620" y="25310"/>
                  </a:cubicBezTo>
                  <a:cubicBezTo>
                    <a:pt x="1751" y="26143"/>
                    <a:pt x="1822" y="26643"/>
                    <a:pt x="1822" y="26643"/>
                  </a:cubicBezTo>
                  <a:cubicBezTo>
                    <a:pt x="1848" y="26757"/>
                    <a:pt x="1960" y="26811"/>
                    <a:pt x="2076" y="26811"/>
                  </a:cubicBezTo>
                  <a:cubicBezTo>
                    <a:pt x="2226" y="26811"/>
                    <a:pt x="2383" y="26721"/>
                    <a:pt x="2370" y="26560"/>
                  </a:cubicBezTo>
                  <a:cubicBezTo>
                    <a:pt x="2370" y="26560"/>
                    <a:pt x="2322" y="26060"/>
                    <a:pt x="2251" y="25238"/>
                  </a:cubicBezTo>
                  <a:cubicBezTo>
                    <a:pt x="2203" y="24822"/>
                    <a:pt x="2156" y="24322"/>
                    <a:pt x="2108" y="23762"/>
                  </a:cubicBezTo>
                  <a:cubicBezTo>
                    <a:pt x="2048" y="23202"/>
                    <a:pt x="2013" y="22583"/>
                    <a:pt x="1953" y="21917"/>
                  </a:cubicBezTo>
                  <a:cubicBezTo>
                    <a:pt x="1727" y="19273"/>
                    <a:pt x="1560" y="15975"/>
                    <a:pt x="1394" y="13392"/>
                  </a:cubicBezTo>
                  <a:cubicBezTo>
                    <a:pt x="1072" y="8224"/>
                    <a:pt x="560" y="200"/>
                    <a:pt x="560" y="200"/>
                  </a:cubicBezTo>
                  <a:cubicBezTo>
                    <a:pt x="537" y="66"/>
                    <a:pt x="414" y="0"/>
                    <a:pt x="28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2742000" y="1801225"/>
              <a:ext cx="531925" cy="236125"/>
            </a:xfrm>
            <a:custGeom>
              <a:avLst/>
              <a:gdLst/>
              <a:ahLst/>
              <a:cxnLst/>
              <a:rect l="l" t="t" r="r" b="b"/>
              <a:pathLst>
                <a:path w="21277" h="9445" extrusionOk="0">
                  <a:moveTo>
                    <a:pt x="1569" y="0"/>
                  </a:moveTo>
                  <a:cubicBezTo>
                    <a:pt x="1521" y="0"/>
                    <a:pt x="1475" y="1"/>
                    <a:pt x="1429" y="1"/>
                  </a:cubicBezTo>
                  <a:cubicBezTo>
                    <a:pt x="1239" y="1"/>
                    <a:pt x="1072" y="13"/>
                    <a:pt x="929" y="25"/>
                  </a:cubicBezTo>
                  <a:cubicBezTo>
                    <a:pt x="786" y="25"/>
                    <a:pt x="655" y="37"/>
                    <a:pt x="560" y="49"/>
                  </a:cubicBezTo>
                  <a:cubicBezTo>
                    <a:pt x="358" y="61"/>
                    <a:pt x="239" y="73"/>
                    <a:pt x="239" y="73"/>
                  </a:cubicBezTo>
                  <a:cubicBezTo>
                    <a:pt x="0" y="132"/>
                    <a:pt x="48" y="585"/>
                    <a:pt x="286" y="632"/>
                  </a:cubicBezTo>
                  <a:cubicBezTo>
                    <a:pt x="286" y="632"/>
                    <a:pt x="393" y="620"/>
                    <a:pt x="584" y="620"/>
                  </a:cubicBezTo>
                  <a:cubicBezTo>
                    <a:pt x="616" y="616"/>
                    <a:pt x="650" y="615"/>
                    <a:pt x="687" y="615"/>
                  </a:cubicBezTo>
                  <a:cubicBezTo>
                    <a:pt x="761" y="615"/>
                    <a:pt x="846" y="620"/>
                    <a:pt x="941" y="620"/>
                  </a:cubicBezTo>
                  <a:cubicBezTo>
                    <a:pt x="1084" y="620"/>
                    <a:pt x="1239" y="620"/>
                    <a:pt x="1417" y="632"/>
                  </a:cubicBezTo>
                  <a:cubicBezTo>
                    <a:pt x="2120" y="668"/>
                    <a:pt x="3096" y="811"/>
                    <a:pt x="4191" y="1085"/>
                  </a:cubicBezTo>
                  <a:cubicBezTo>
                    <a:pt x="5287" y="1347"/>
                    <a:pt x="6489" y="1751"/>
                    <a:pt x="7668" y="2216"/>
                  </a:cubicBezTo>
                  <a:cubicBezTo>
                    <a:pt x="8847" y="2680"/>
                    <a:pt x="9990" y="3216"/>
                    <a:pt x="10990" y="3692"/>
                  </a:cubicBezTo>
                  <a:cubicBezTo>
                    <a:pt x="12978" y="4657"/>
                    <a:pt x="15479" y="6014"/>
                    <a:pt x="17419" y="7228"/>
                  </a:cubicBezTo>
                  <a:cubicBezTo>
                    <a:pt x="19372" y="8419"/>
                    <a:pt x="20789" y="9419"/>
                    <a:pt x="20789" y="9419"/>
                  </a:cubicBezTo>
                  <a:cubicBezTo>
                    <a:pt x="20814" y="9436"/>
                    <a:pt x="20841" y="9444"/>
                    <a:pt x="20870" y="9444"/>
                  </a:cubicBezTo>
                  <a:cubicBezTo>
                    <a:pt x="21056" y="9444"/>
                    <a:pt x="21277" y="9113"/>
                    <a:pt x="21122" y="8979"/>
                  </a:cubicBezTo>
                  <a:cubicBezTo>
                    <a:pt x="21122" y="8979"/>
                    <a:pt x="19765" y="7859"/>
                    <a:pt x="17860" y="6550"/>
                  </a:cubicBezTo>
                  <a:cubicBezTo>
                    <a:pt x="16907" y="5883"/>
                    <a:pt x="15824" y="5169"/>
                    <a:pt x="14717" y="4514"/>
                  </a:cubicBezTo>
                  <a:cubicBezTo>
                    <a:pt x="13597" y="3847"/>
                    <a:pt x="12466" y="3228"/>
                    <a:pt x="11454" y="2728"/>
                  </a:cubicBezTo>
                  <a:cubicBezTo>
                    <a:pt x="10430" y="2240"/>
                    <a:pt x="9240" y="1728"/>
                    <a:pt x="8013" y="1299"/>
                  </a:cubicBezTo>
                  <a:cubicBezTo>
                    <a:pt x="6787" y="859"/>
                    <a:pt x="5513" y="513"/>
                    <a:pt x="4358" y="287"/>
                  </a:cubicBezTo>
                  <a:cubicBezTo>
                    <a:pt x="3275" y="86"/>
                    <a:pt x="2296" y="0"/>
                    <a:pt x="156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2896175" y="1225675"/>
              <a:ext cx="58250" cy="290675"/>
            </a:xfrm>
            <a:custGeom>
              <a:avLst/>
              <a:gdLst/>
              <a:ahLst/>
              <a:cxnLst/>
              <a:rect l="l" t="t" r="r" b="b"/>
              <a:pathLst>
                <a:path w="2330" h="11627" extrusionOk="0">
                  <a:moveTo>
                    <a:pt x="372" y="0"/>
                  </a:moveTo>
                  <a:cubicBezTo>
                    <a:pt x="220" y="0"/>
                    <a:pt x="24" y="52"/>
                    <a:pt x="1" y="128"/>
                  </a:cubicBezTo>
                  <a:cubicBezTo>
                    <a:pt x="1" y="128"/>
                    <a:pt x="13" y="354"/>
                    <a:pt x="37" y="711"/>
                  </a:cubicBezTo>
                  <a:cubicBezTo>
                    <a:pt x="48" y="1080"/>
                    <a:pt x="72" y="1580"/>
                    <a:pt x="96" y="2164"/>
                  </a:cubicBezTo>
                  <a:cubicBezTo>
                    <a:pt x="144" y="3318"/>
                    <a:pt x="179" y="4771"/>
                    <a:pt x="310" y="5914"/>
                  </a:cubicBezTo>
                  <a:cubicBezTo>
                    <a:pt x="429" y="7045"/>
                    <a:pt x="703" y="8510"/>
                    <a:pt x="1060" y="9641"/>
                  </a:cubicBezTo>
                  <a:cubicBezTo>
                    <a:pt x="1156" y="9926"/>
                    <a:pt x="1227" y="10188"/>
                    <a:pt x="1322" y="10426"/>
                  </a:cubicBezTo>
                  <a:cubicBezTo>
                    <a:pt x="1406" y="10665"/>
                    <a:pt x="1477" y="10879"/>
                    <a:pt x="1549" y="11046"/>
                  </a:cubicBezTo>
                  <a:cubicBezTo>
                    <a:pt x="1703" y="11391"/>
                    <a:pt x="1787" y="11593"/>
                    <a:pt x="1787" y="11593"/>
                  </a:cubicBezTo>
                  <a:cubicBezTo>
                    <a:pt x="1800" y="11616"/>
                    <a:pt x="1832" y="11626"/>
                    <a:pt x="1876" y="11626"/>
                  </a:cubicBezTo>
                  <a:cubicBezTo>
                    <a:pt x="2033" y="11626"/>
                    <a:pt x="2329" y="11496"/>
                    <a:pt x="2311" y="11403"/>
                  </a:cubicBezTo>
                  <a:cubicBezTo>
                    <a:pt x="2311" y="11403"/>
                    <a:pt x="2251" y="11188"/>
                    <a:pt x="2156" y="10843"/>
                  </a:cubicBezTo>
                  <a:cubicBezTo>
                    <a:pt x="2108" y="10677"/>
                    <a:pt x="2061" y="10462"/>
                    <a:pt x="2001" y="10224"/>
                  </a:cubicBezTo>
                  <a:cubicBezTo>
                    <a:pt x="1942" y="9998"/>
                    <a:pt x="1906" y="9724"/>
                    <a:pt x="1846" y="9450"/>
                  </a:cubicBezTo>
                  <a:cubicBezTo>
                    <a:pt x="1632" y="8331"/>
                    <a:pt x="1489" y="6914"/>
                    <a:pt x="1370" y="5795"/>
                  </a:cubicBezTo>
                  <a:cubicBezTo>
                    <a:pt x="1251" y="4688"/>
                    <a:pt x="1072" y="3247"/>
                    <a:pt x="906" y="2092"/>
                  </a:cubicBezTo>
                  <a:cubicBezTo>
                    <a:pt x="822" y="1509"/>
                    <a:pt x="727" y="997"/>
                    <a:pt x="668" y="640"/>
                  </a:cubicBezTo>
                  <a:cubicBezTo>
                    <a:pt x="596" y="282"/>
                    <a:pt x="549" y="56"/>
                    <a:pt x="549" y="56"/>
                  </a:cubicBezTo>
                  <a:cubicBezTo>
                    <a:pt x="531" y="17"/>
                    <a:pt x="459" y="0"/>
                    <a:pt x="372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1736800" y="1865100"/>
              <a:ext cx="1752800" cy="1023700"/>
            </a:xfrm>
            <a:custGeom>
              <a:avLst/>
              <a:gdLst/>
              <a:ahLst/>
              <a:cxnLst/>
              <a:rect l="l" t="t" r="r" b="b"/>
              <a:pathLst>
                <a:path w="70112" h="40948" extrusionOk="0">
                  <a:moveTo>
                    <a:pt x="18049" y="1"/>
                  </a:moveTo>
                  <a:cubicBezTo>
                    <a:pt x="11492" y="1"/>
                    <a:pt x="4224" y="1919"/>
                    <a:pt x="1442" y="7055"/>
                  </a:cubicBezTo>
                  <a:cubicBezTo>
                    <a:pt x="418" y="8960"/>
                    <a:pt x="1" y="11293"/>
                    <a:pt x="453" y="14127"/>
                  </a:cubicBezTo>
                  <a:cubicBezTo>
                    <a:pt x="1489" y="20604"/>
                    <a:pt x="6788" y="25307"/>
                    <a:pt x="11872" y="28926"/>
                  </a:cubicBezTo>
                  <a:cubicBezTo>
                    <a:pt x="18587" y="33689"/>
                    <a:pt x="27528" y="34260"/>
                    <a:pt x="35482" y="34796"/>
                  </a:cubicBezTo>
                  <a:cubicBezTo>
                    <a:pt x="41363" y="35201"/>
                    <a:pt x="47281" y="35356"/>
                    <a:pt x="53139" y="36141"/>
                  </a:cubicBezTo>
                  <a:cubicBezTo>
                    <a:pt x="57306" y="36689"/>
                    <a:pt x="61604" y="37523"/>
                    <a:pt x="65414" y="39380"/>
                  </a:cubicBezTo>
                  <a:cubicBezTo>
                    <a:pt x="66259" y="39809"/>
                    <a:pt x="67081" y="40261"/>
                    <a:pt x="67890" y="40773"/>
                  </a:cubicBezTo>
                  <a:cubicBezTo>
                    <a:pt x="68085" y="40895"/>
                    <a:pt x="68284" y="40948"/>
                    <a:pt x="68475" y="40948"/>
                  </a:cubicBezTo>
                  <a:cubicBezTo>
                    <a:pt x="69387" y="40948"/>
                    <a:pt x="70111" y="39750"/>
                    <a:pt x="69176" y="39130"/>
                  </a:cubicBezTo>
                  <a:cubicBezTo>
                    <a:pt x="69081" y="39070"/>
                    <a:pt x="68986" y="39011"/>
                    <a:pt x="68891" y="38951"/>
                  </a:cubicBezTo>
                  <a:cubicBezTo>
                    <a:pt x="68867" y="38892"/>
                    <a:pt x="68843" y="38832"/>
                    <a:pt x="68807" y="38785"/>
                  </a:cubicBezTo>
                  <a:cubicBezTo>
                    <a:pt x="65390" y="32903"/>
                    <a:pt x="61342" y="27319"/>
                    <a:pt x="56770" y="22211"/>
                  </a:cubicBezTo>
                  <a:cubicBezTo>
                    <a:pt x="56449" y="21806"/>
                    <a:pt x="56115" y="21402"/>
                    <a:pt x="55770" y="20997"/>
                  </a:cubicBezTo>
                  <a:cubicBezTo>
                    <a:pt x="51638" y="16115"/>
                    <a:pt x="46828" y="11638"/>
                    <a:pt x="41470" y="8126"/>
                  </a:cubicBezTo>
                  <a:cubicBezTo>
                    <a:pt x="36303" y="4733"/>
                    <a:pt x="30612" y="2006"/>
                    <a:pt x="24552" y="673"/>
                  </a:cubicBezTo>
                  <a:cubicBezTo>
                    <a:pt x="22631" y="244"/>
                    <a:pt x="20385" y="1"/>
                    <a:pt x="1804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2112150" y="2219350"/>
              <a:ext cx="1607200" cy="1043925"/>
            </a:xfrm>
            <a:custGeom>
              <a:avLst/>
              <a:gdLst/>
              <a:ahLst/>
              <a:cxnLst/>
              <a:rect l="l" t="t" r="r" b="b"/>
              <a:pathLst>
                <a:path w="64288" h="41757" extrusionOk="0">
                  <a:moveTo>
                    <a:pt x="487" y="0"/>
                  </a:moveTo>
                  <a:cubicBezTo>
                    <a:pt x="23" y="0"/>
                    <a:pt x="1" y="382"/>
                    <a:pt x="644" y="600"/>
                  </a:cubicBezTo>
                  <a:cubicBezTo>
                    <a:pt x="644" y="600"/>
                    <a:pt x="2049" y="1064"/>
                    <a:pt x="4382" y="1826"/>
                  </a:cubicBezTo>
                  <a:cubicBezTo>
                    <a:pt x="6704" y="2600"/>
                    <a:pt x="9966" y="3695"/>
                    <a:pt x="13633" y="5017"/>
                  </a:cubicBezTo>
                  <a:cubicBezTo>
                    <a:pt x="17301" y="6339"/>
                    <a:pt x="21384" y="7910"/>
                    <a:pt x="25373" y="9625"/>
                  </a:cubicBezTo>
                  <a:cubicBezTo>
                    <a:pt x="29362" y="11339"/>
                    <a:pt x="33255" y="13220"/>
                    <a:pt x="36577" y="15030"/>
                  </a:cubicBezTo>
                  <a:cubicBezTo>
                    <a:pt x="38244" y="15935"/>
                    <a:pt x="39994" y="16947"/>
                    <a:pt x="41768" y="18054"/>
                  </a:cubicBezTo>
                  <a:cubicBezTo>
                    <a:pt x="43542" y="19150"/>
                    <a:pt x="45352" y="20340"/>
                    <a:pt x="47102" y="21614"/>
                  </a:cubicBezTo>
                  <a:cubicBezTo>
                    <a:pt x="48852" y="22888"/>
                    <a:pt x="50555" y="24234"/>
                    <a:pt x="52150" y="25615"/>
                  </a:cubicBezTo>
                  <a:cubicBezTo>
                    <a:pt x="52555" y="25972"/>
                    <a:pt x="52948" y="26317"/>
                    <a:pt x="53341" y="26663"/>
                  </a:cubicBezTo>
                  <a:cubicBezTo>
                    <a:pt x="53722" y="27008"/>
                    <a:pt x="54091" y="27365"/>
                    <a:pt x="54472" y="27710"/>
                  </a:cubicBezTo>
                  <a:cubicBezTo>
                    <a:pt x="54662" y="27877"/>
                    <a:pt x="54841" y="28056"/>
                    <a:pt x="55008" y="28234"/>
                  </a:cubicBezTo>
                  <a:cubicBezTo>
                    <a:pt x="55186" y="28425"/>
                    <a:pt x="55365" y="28591"/>
                    <a:pt x="55532" y="28782"/>
                  </a:cubicBezTo>
                  <a:cubicBezTo>
                    <a:pt x="55889" y="29139"/>
                    <a:pt x="56222" y="29496"/>
                    <a:pt x="56555" y="29853"/>
                  </a:cubicBezTo>
                  <a:cubicBezTo>
                    <a:pt x="57877" y="31270"/>
                    <a:pt x="59032" y="32675"/>
                    <a:pt x="59996" y="33997"/>
                  </a:cubicBezTo>
                  <a:cubicBezTo>
                    <a:pt x="60961" y="35318"/>
                    <a:pt x="61723" y="36557"/>
                    <a:pt x="62259" y="37640"/>
                  </a:cubicBezTo>
                  <a:cubicBezTo>
                    <a:pt x="62806" y="38724"/>
                    <a:pt x="63163" y="39617"/>
                    <a:pt x="63366" y="40248"/>
                  </a:cubicBezTo>
                  <a:cubicBezTo>
                    <a:pt x="63413" y="40414"/>
                    <a:pt x="63461" y="40545"/>
                    <a:pt x="63509" y="40676"/>
                  </a:cubicBezTo>
                  <a:cubicBezTo>
                    <a:pt x="63521" y="40736"/>
                    <a:pt x="63544" y="40783"/>
                    <a:pt x="63556" y="40843"/>
                  </a:cubicBezTo>
                  <a:cubicBezTo>
                    <a:pt x="63568" y="40890"/>
                    <a:pt x="63580" y="40938"/>
                    <a:pt x="63592" y="40986"/>
                  </a:cubicBezTo>
                  <a:cubicBezTo>
                    <a:pt x="63640" y="41152"/>
                    <a:pt x="63663" y="41236"/>
                    <a:pt x="63663" y="41236"/>
                  </a:cubicBezTo>
                  <a:cubicBezTo>
                    <a:pt x="63763" y="41585"/>
                    <a:pt x="63920" y="41756"/>
                    <a:pt x="64045" y="41756"/>
                  </a:cubicBezTo>
                  <a:cubicBezTo>
                    <a:pt x="64187" y="41756"/>
                    <a:pt x="64287" y="41532"/>
                    <a:pt x="64211" y="41093"/>
                  </a:cubicBezTo>
                  <a:cubicBezTo>
                    <a:pt x="64211" y="41093"/>
                    <a:pt x="64187" y="41010"/>
                    <a:pt x="64152" y="40831"/>
                  </a:cubicBezTo>
                  <a:cubicBezTo>
                    <a:pt x="64140" y="40783"/>
                    <a:pt x="64128" y="40736"/>
                    <a:pt x="64116" y="40688"/>
                  </a:cubicBezTo>
                  <a:cubicBezTo>
                    <a:pt x="64104" y="40629"/>
                    <a:pt x="64080" y="40569"/>
                    <a:pt x="64068" y="40509"/>
                  </a:cubicBezTo>
                  <a:cubicBezTo>
                    <a:pt x="64033" y="40379"/>
                    <a:pt x="63985" y="40236"/>
                    <a:pt x="63937" y="40069"/>
                  </a:cubicBezTo>
                  <a:cubicBezTo>
                    <a:pt x="63735" y="39414"/>
                    <a:pt x="63390" y="38474"/>
                    <a:pt x="62854" y="37354"/>
                  </a:cubicBezTo>
                  <a:cubicBezTo>
                    <a:pt x="62306" y="36223"/>
                    <a:pt x="61556" y="34937"/>
                    <a:pt x="60604" y="33568"/>
                  </a:cubicBezTo>
                  <a:cubicBezTo>
                    <a:pt x="59639" y="32199"/>
                    <a:pt x="58484" y="30746"/>
                    <a:pt x="57175" y="29282"/>
                  </a:cubicBezTo>
                  <a:cubicBezTo>
                    <a:pt x="56841" y="28913"/>
                    <a:pt x="56508" y="28556"/>
                    <a:pt x="56163" y="28187"/>
                  </a:cubicBezTo>
                  <a:cubicBezTo>
                    <a:pt x="55996" y="27996"/>
                    <a:pt x="55805" y="27817"/>
                    <a:pt x="55639" y="27627"/>
                  </a:cubicBezTo>
                  <a:cubicBezTo>
                    <a:pt x="55460" y="27436"/>
                    <a:pt x="55281" y="27258"/>
                    <a:pt x="55091" y="27079"/>
                  </a:cubicBezTo>
                  <a:cubicBezTo>
                    <a:pt x="54710" y="26722"/>
                    <a:pt x="54341" y="26353"/>
                    <a:pt x="53948" y="25984"/>
                  </a:cubicBezTo>
                  <a:cubicBezTo>
                    <a:pt x="53567" y="25639"/>
                    <a:pt x="53174" y="25281"/>
                    <a:pt x="52769" y="24912"/>
                  </a:cubicBezTo>
                  <a:cubicBezTo>
                    <a:pt x="51174" y="23495"/>
                    <a:pt x="49459" y="22102"/>
                    <a:pt x="47709" y="20793"/>
                  </a:cubicBezTo>
                  <a:cubicBezTo>
                    <a:pt x="45947" y="19483"/>
                    <a:pt x="44137" y="18257"/>
                    <a:pt x="42339" y="17126"/>
                  </a:cubicBezTo>
                  <a:cubicBezTo>
                    <a:pt x="40553" y="16006"/>
                    <a:pt x="38791" y="14971"/>
                    <a:pt x="37101" y="14066"/>
                  </a:cubicBezTo>
                  <a:cubicBezTo>
                    <a:pt x="33743" y="12220"/>
                    <a:pt x="29802" y="10363"/>
                    <a:pt x="25778" y="8684"/>
                  </a:cubicBezTo>
                  <a:cubicBezTo>
                    <a:pt x="21742" y="7005"/>
                    <a:pt x="17610" y="5481"/>
                    <a:pt x="13907" y="4231"/>
                  </a:cubicBezTo>
                  <a:cubicBezTo>
                    <a:pt x="10204" y="2957"/>
                    <a:pt x="6930" y="1933"/>
                    <a:pt x="4585" y="1207"/>
                  </a:cubicBezTo>
                  <a:cubicBezTo>
                    <a:pt x="2239" y="493"/>
                    <a:pt x="822" y="52"/>
                    <a:pt x="822" y="52"/>
                  </a:cubicBezTo>
                  <a:cubicBezTo>
                    <a:pt x="693" y="16"/>
                    <a:pt x="581" y="0"/>
                    <a:pt x="48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2695475" y="2245500"/>
              <a:ext cx="328950" cy="329525"/>
            </a:xfrm>
            <a:custGeom>
              <a:avLst/>
              <a:gdLst/>
              <a:ahLst/>
              <a:cxnLst/>
              <a:rect l="l" t="t" r="r" b="b"/>
              <a:pathLst>
                <a:path w="13158" h="13181" extrusionOk="0">
                  <a:moveTo>
                    <a:pt x="362" y="1"/>
                  </a:moveTo>
                  <a:cubicBezTo>
                    <a:pt x="191" y="1"/>
                    <a:pt x="1" y="385"/>
                    <a:pt x="123" y="518"/>
                  </a:cubicBezTo>
                  <a:cubicBezTo>
                    <a:pt x="123" y="518"/>
                    <a:pt x="409" y="697"/>
                    <a:pt x="873" y="994"/>
                  </a:cubicBezTo>
                  <a:cubicBezTo>
                    <a:pt x="1087" y="1161"/>
                    <a:pt x="1349" y="1364"/>
                    <a:pt x="1647" y="1590"/>
                  </a:cubicBezTo>
                  <a:cubicBezTo>
                    <a:pt x="1790" y="1709"/>
                    <a:pt x="1933" y="1840"/>
                    <a:pt x="2100" y="1971"/>
                  </a:cubicBezTo>
                  <a:cubicBezTo>
                    <a:pt x="2242" y="2114"/>
                    <a:pt x="2409" y="2245"/>
                    <a:pt x="2576" y="2399"/>
                  </a:cubicBezTo>
                  <a:cubicBezTo>
                    <a:pt x="3874" y="3602"/>
                    <a:pt x="5302" y="5293"/>
                    <a:pt x="6433" y="6638"/>
                  </a:cubicBezTo>
                  <a:cubicBezTo>
                    <a:pt x="7564" y="7972"/>
                    <a:pt x="9041" y="9674"/>
                    <a:pt x="10303" y="10984"/>
                  </a:cubicBezTo>
                  <a:cubicBezTo>
                    <a:pt x="10636" y="11305"/>
                    <a:pt x="10934" y="11603"/>
                    <a:pt x="11208" y="11877"/>
                  </a:cubicBezTo>
                  <a:cubicBezTo>
                    <a:pt x="11494" y="12139"/>
                    <a:pt x="11744" y="12365"/>
                    <a:pt x="11958" y="12567"/>
                  </a:cubicBezTo>
                  <a:cubicBezTo>
                    <a:pt x="12398" y="12936"/>
                    <a:pt x="12660" y="13163"/>
                    <a:pt x="12660" y="13163"/>
                  </a:cubicBezTo>
                  <a:cubicBezTo>
                    <a:pt x="12678" y="13175"/>
                    <a:pt x="12699" y="13180"/>
                    <a:pt x="12721" y="13180"/>
                  </a:cubicBezTo>
                  <a:cubicBezTo>
                    <a:pt x="12891" y="13180"/>
                    <a:pt x="13157" y="12850"/>
                    <a:pt x="13041" y="12734"/>
                  </a:cubicBezTo>
                  <a:cubicBezTo>
                    <a:pt x="13041" y="12734"/>
                    <a:pt x="12803" y="12496"/>
                    <a:pt x="12410" y="12091"/>
                  </a:cubicBezTo>
                  <a:cubicBezTo>
                    <a:pt x="12220" y="11889"/>
                    <a:pt x="11994" y="11639"/>
                    <a:pt x="11744" y="11365"/>
                  </a:cubicBezTo>
                  <a:cubicBezTo>
                    <a:pt x="11494" y="11079"/>
                    <a:pt x="11220" y="10758"/>
                    <a:pt x="10934" y="10412"/>
                  </a:cubicBezTo>
                  <a:cubicBezTo>
                    <a:pt x="9779" y="9043"/>
                    <a:pt x="8422" y="7269"/>
                    <a:pt x="7279" y="5924"/>
                  </a:cubicBezTo>
                  <a:cubicBezTo>
                    <a:pt x="6136" y="4566"/>
                    <a:pt x="4564" y="2923"/>
                    <a:pt x="3123" y="1768"/>
                  </a:cubicBezTo>
                  <a:cubicBezTo>
                    <a:pt x="2945" y="1614"/>
                    <a:pt x="2754" y="1495"/>
                    <a:pt x="2588" y="1364"/>
                  </a:cubicBezTo>
                  <a:cubicBezTo>
                    <a:pt x="2409" y="1233"/>
                    <a:pt x="2254" y="1114"/>
                    <a:pt x="2088" y="994"/>
                  </a:cubicBezTo>
                  <a:cubicBezTo>
                    <a:pt x="1766" y="792"/>
                    <a:pt x="1468" y="602"/>
                    <a:pt x="1218" y="447"/>
                  </a:cubicBezTo>
                  <a:cubicBezTo>
                    <a:pt x="706" y="173"/>
                    <a:pt x="397" y="6"/>
                    <a:pt x="397" y="6"/>
                  </a:cubicBezTo>
                  <a:cubicBezTo>
                    <a:pt x="385" y="2"/>
                    <a:pt x="374" y="1"/>
                    <a:pt x="362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2179125" y="2402975"/>
              <a:ext cx="489325" cy="87375"/>
            </a:xfrm>
            <a:custGeom>
              <a:avLst/>
              <a:gdLst/>
              <a:ahLst/>
              <a:cxnLst/>
              <a:rect l="l" t="t" r="r" b="b"/>
              <a:pathLst>
                <a:path w="19573" h="3495" extrusionOk="0">
                  <a:moveTo>
                    <a:pt x="14883" y="0"/>
                  </a:moveTo>
                  <a:cubicBezTo>
                    <a:pt x="14840" y="0"/>
                    <a:pt x="14796" y="2"/>
                    <a:pt x="14753" y="6"/>
                  </a:cubicBezTo>
                  <a:cubicBezTo>
                    <a:pt x="14622" y="6"/>
                    <a:pt x="14491" y="18"/>
                    <a:pt x="14348" y="18"/>
                  </a:cubicBezTo>
                  <a:cubicBezTo>
                    <a:pt x="14086" y="29"/>
                    <a:pt x="13812" y="41"/>
                    <a:pt x="13538" y="53"/>
                  </a:cubicBezTo>
                  <a:cubicBezTo>
                    <a:pt x="13264" y="77"/>
                    <a:pt x="12990" y="101"/>
                    <a:pt x="12717" y="125"/>
                  </a:cubicBezTo>
                  <a:cubicBezTo>
                    <a:pt x="12169" y="172"/>
                    <a:pt x="11621" y="256"/>
                    <a:pt x="11097" y="315"/>
                  </a:cubicBezTo>
                  <a:cubicBezTo>
                    <a:pt x="10573" y="387"/>
                    <a:pt x="10061" y="470"/>
                    <a:pt x="9597" y="553"/>
                  </a:cubicBezTo>
                  <a:cubicBezTo>
                    <a:pt x="7716" y="899"/>
                    <a:pt x="5358" y="1518"/>
                    <a:pt x="3477" y="2042"/>
                  </a:cubicBezTo>
                  <a:cubicBezTo>
                    <a:pt x="2537" y="2292"/>
                    <a:pt x="1715" y="2518"/>
                    <a:pt x="1132" y="2685"/>
                  </a:cubicBezTo>
                  <a:cubicBezTo>
                    <a:pt x="536" y="2839"/>
                    <a:pt x="179" y="2935"/>
                    <a:pt x="179" y="2935"/>
                  </a:cubicBezTo>
                  <a:cubicBezTo>
                    <a:pt x="1" y="3018"/>
                    <a:pt x="96" y="3482"/>
                    <a:pt x="298" y="3494"/>
                  </a:cubicBezTo>
                  <a:cubicBezTo>
                    <a:pt x="298" y="3494"/>
                    <a:pt x="667" y="3435"/>
                    <a:pt x="1275" y="3327"/>
                  </a:cubicBezTo>
                  <a:cubicBezTo>
                    <a:pt x="1870" y="3208"/>
                    <a:pt x="2715" y="3042"/>
                    <a:pt x="3668" y="2851"/>
                  </a:cubicBezTo>
                  <a:cubicBezTo>
                    <a:pt x="5585" y="2470"/>
                    <a:pt x="7942" y="1982"/>
                    <a:pt x="9800" y="1649"/>
                  </a:cubicBezTo>
                  <a:cubicBezTo>
                    <a:pt x="11645" y="1292"/>
                    <a:pt x="14002" y="922"/>
                    <a:pt x="15919" y="839"/>
                  </a:cubicBezTo>
                  <a:cubicBezTo>
                    <a:pt x="16038" y="833"/>
                    <a:pt x="16154" y="833"/>
                    <a:pt x="16269" y="833"/>
                  </a:cubicBezTo>
                  <a:cubicBezTo>
                    <a:pt x="16384" y="833"/>
                    <a:pt x="16497" y="833"/>
                    <a:pt x="16610" y="827"/>
                  </a:cubicBezTo>
                  <a:lnTo>
                    <a:pt x="17253" y="827"/>
                  </a:lnTo>
                  <a:cubicBezTo>
                    <a:pt x="17646" y="851"/>
                    <a:pt x="18015" y="875"/>
                    <a:pt x="18312" y="887"/>
                  </a:cubicBezTo>
                  <a:cubicBezTo>
                    <a:pt x="18896" y="970"/>
                    <a:pt x="19253" y="1018"/>
                    <a:pt x="19253" y="1018"/>
                  </a:cubicBezTo>
                  <a:cubicBezTo>
                    <a:pt x="19255" y="1018"/>
                    <a:pt x="19257" y="1018"/>
                    <a:pt x="19259" y="1018"/>
                  </a:cubicBezTo>
                  <a:cubicBezTo>
                    <a:pt x="19446" y="1018"/>
                    <a:pt x="19572" y="505"/>
                    <a:pt x="19372" y="458"/>
                  </a:cubicBezTo>
                  <a:cubicBezTo>
                    <a:pt x="19372" y="458"/>
                    <a:pt x="19015" y="375"/>
                    <a:pt x="18396" y="244"/>
                  </a:cubicBezTo>
                  <a:cubicBezTo>
                    <a:pt x="18086" y="196"/>
                    <a:pt x="17717" y="149"/>
                    <a:pt x="17300" y="89"/>
                  </a:cubicBezTo>
                  <a:cubicBezTo>
                    <a:pt x="17086" y="77"/>
                    <a:pt x="16860" y="65"/>
                    <a:pt x="16634" y="41"/>
                  </a:cubicBezTo>
                  <a:cubicBezTo>
                    <a:pt x="16407" y="29"/>
                    <a:pt x="16157" y="6"/>
                    <a:pt x="15919" y="6"/>
                  </a:cubicBezTo>
                  <a:lnTo>
                    <a:pt x="15145" y="6"/>
                  </a:lnTo>
                  <a:cubicBezTo>
                    <a:pt x="15058" y="6"/>
                    <a:pt x="14971" y="0"/>
                    <a:pt x="14883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2525000" y="1956025"/>
              <a:ext cx="2631025" cy="2630700"/>
            </a:xfrm>
            <a:custGeom>
              <a:avLst/>
              <a:gdLst/>
              <a:ahLst/>
              <a:cxnLst/>
              <a:rect l="l" t="t" r="r" b="b"/>
              <a:pathLst>
                <a:path w="105241" h="105228" extrusionOk="0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178175" y="4397625"/>
              <a:ext cx="88750" cy="32875"/>
            </a:xfrm>
            <a:custGeom>
              <a:avLst/>
              <a:gdLst/>
              <a:ahLst/>
              <a:cxnLst/>
              <a:rect l="l" t="t" r="r" b="b"/>
              <a:pathLst>
                <a:path w="3550" h="1315" extrusionOk="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3759975" y="2855825"/>
              <a:ext cx="289350" cy="91800"/>
            </a:xfrm>
            <a:custGeom>
              <a:avLst/>
              <a:gdLst/>
              <a:ahLst/>
              <a:cxnLst/>
              <a:rect l="l" t="t" r="r" b="b"/>
              <a:pathLst>
                <a:path w="11574" h="3672" extrusionOk="0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3922500" y="2967700"/>
              <a:ext cx="77800" cy="27925"/>
            </a:xfrm>
            <a:custGeom>
              <a:avLst/>
              <a:gdLst/>
              <a:ahLst/>
              <a:cxnLst/>
              <a:rect l="l" t="t" r="r" b="b"/>
              <a:pathLst>
                <a:path w="3112" h="1117" extrusionOk="0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4042750" y="2932100"/>
              <a:ext cx="156725" cy="70025"/>
            </a:xfrm>
            <a:custGeom>
              <a:avLst/>
              <a:gdLst/>
              <a:ahLst/>
              <a:cxnLst/>
              <a:rect l="l" t="t" r="r" b="b"/>
              <a:pathLst>
                <a:path w="6269" h="2801" extrusionOk="0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212125" y="2968325"/>
              <a:ext cx="65725" cy="32225"/>
            </a:xfrm>
            <a:custGeom>
              <a:avLst/>
              <a:gdLst/>
              <a:ahLst/>
              <a:cxnLst/>
              <a:rect l="l" t="t" r="r" b="b"/>
              <a:pathLst>
                <a:path w="2629" h="1289" extrusionOk="0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3918025" y="2797925"/>
              <a:ext cx="53625" cy="58200"/>
            </a:xfrm>
            <a:custGeom>
              <a:avLst/>
              <a:gdLst/>
              <a:ahLst/>
              <a:cxnLst/>
              <a:rect l="l" t="t" r="r" b="b"/>
              <a:pathLst>
                <a:path w="2145" h="2328" extrusionOk="0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3800175" y="2889750"/>
              <a:ext cx="37525" cy="28300"/>
            </a:xfrm>
            <a:custGeom>
              <a:avLst/>
              <a:gdLst/>
              <a:ahLst/>
              <a:cxnLst/>
              <a:rect l="l" t="t" r="r" b="b"/>
              <a:pathLst>
                <a:path w="1501" h="1132" extrusionOk="0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054075" y="2895650"/>
              <a:ext cx="42875" cy="32800"/>
            </a:xfrm>
            <a:custGeom>
              <a:avLst/>
              <a:gdLst/>
              <a:ahLst/>
              <a:cxnLst/>
              <a:rect l="l" t="t" r="r" b="b"/>
              <a:pathLst>
                <a:path w="1715" h="1312" extrusionOk="0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014650" y="1963250"/>
              <a:ext cx="1907400" cy="2504750"/>
            </a:xfrm>
            <a:custGeom>
              <a:avLst/>
              <a:gdLst/>
              <a:ahLst/>
              <a:cxnLst/>
              <a:rect l="l" t="t" r="r" b="b"/>
              <a:pathLst>
                <a:path w="76296" h="100190" extrusionOk="0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392800" y="2117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3768900" y="2144450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255275" y="2306125"/>
              <a:ext cx="146475" cy="86025"/>
            </a:xfrm>
            <a:custGeom>
              <a:avLst/>
              <a:gdLst/>
              <a:ahLst/>
              <a:cxnLst/>
              <a:rect l="l" t="t" r="r" b="b"/>
              <a:pathLst>
                <a:path w="5859" h="3441" extrusionOk="0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3556975" y="3417150"/>
              <a:ext cx="57775" cy="54400"/>
            </a:xfrm>
            <a:custGeom>
              <a:avLst/>
              <a:gdLst/>
              <a:ahLst/>
              <a:cxnLst/>
              <a:rect l="l" t="t" r="r" b="b"/>
              <a:pathLst>
                <a:path w="2311" h="2176" extrusionOk="0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824700" y="2422200"/>
              <a:ext cx="321800" cy="831450"/>
            </a:xfrm>
            <a:custGeom>
              <a:avLst/>
              <a:gdLst/>
              <a:ahLst/>
              <a:cxnLst/>
              <a:rect l="l" t="t" r="r" b="b"/>
              <a:pathLst>
                <a:path w="12872" h="33258" extrusionOk="0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433875" y="2133725"/>
              <a:ext cx="96475" cy="62525"/>
            </a:xfrm>
            <a:custGeom>
              <a:avLst/>
              <a:gdLst/>
              <a:ahLst/>
              <a:cxnLst/>
              <a:rect l="l" t="t" r="r" b="b"/>
              <a:pathLst>
                <a:path w="3859" h="2501" extrusionOk="0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3614125" y="4495475"/>
              <a:ext cx="588200" cy="91450"/>
            </a:xfrm>
            <a:custGeom>
              <a:avLst/>
              <a:gdLst/>
              <a:ahLst/>
              <a:cxnLst/>
              <a:rect l="l" t="t" r="r" b="b"/>
              <a:pathLst>
                <a:path w="23528" h="3658" extrusionOk="0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669675" y="2505800"/>
              <a:ext cx="2486350" cy="2080925"/>
            </a:xfrm>
            <a:custGeom>
              <a:avLst/>
              <a:gdLst/>
              <a:ahLst/>
              <a:cxnLst/>
              <a:rect l="l" t="t" r="r" b="b"/>
              <a:pathLst>
                <a:path w="99454" h="83237" extrusionOk="0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6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544" name="Google Shape;544;p3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решения задачи</a:t>
            </a:r>
            <a:endParaRPr dirty="0"/>
          </a:p>
        </p:txBody>
      </p:sp>
      <p:sp>
        <p:nvSpPr>
          <p:cNvPr id="968" name="Google Shape;968;p48"/>
          <p:cNvSpPr txBox="1">
            <a:spLocks noGrp="1"/>
          </p:cNvSpPr>
          <p:nvPr>
            <p:ph type="title" idx="2"/>
          </p:nvPr>
        </p:nvSpPr>
        <p:spPr>
          <a:xfrm>
            <a:off x="238265" y="1532175"/>
            <a:ext cx="2464048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Pandas, </a:t>
            </a:r>
            <a:r>
              <a:rPr lang="en-US" dirty="0" err="1"/>
              <a:t>sklearn</a:t>
            </a:r>
            <a:r>
              <a:rPr lang="en-US" dirty="0"/>
              <a:t>, seaborn</a:t>
            </a:r>
          </a:p>
        </p:txBody>
      </p:sp>
      <p:sp>
        <p:nvSpPr>
          <p:cNvPr id="969" name="Google Shape;969;p48"/>
          <p:cNvSpPr txBox="1">
            <a:spLocks noGrp="1"/>
          </p:cNvSpPr>
          <p:nvPr>
            <p:ph type="subTitle" idx="1"/>
          </p:nvPr>
        </p:nvSpPr>
        <p:spPr>
          <a:xfrm>
            <a:off x="717512" y="1935474"/>
            <a:ext cx="1995943" cy="102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 для прогнозирования площади пожара</a:t>
            </a:r>
          </a:p>
        </p:txBody>
      </p:sp>
      <p:sp>
        <p:nvSpPr>
          <p:cNvPr id="970" name="Google Shape;970;p48"/>
          <p:cNvSpPr txBox="1">
            <a:spLocks noGrp="1"/>
          </p:cNvSpPr>
          <p:nvPr>
            <p:ph type="title" idx="3"/>
          </p:nvPr>
        </p:nvSpPr>
        <p:spPr>
          <a:xfrm>
            <a:off x="6441667" y="1846470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pyTelegramBotAPI</a:t>
            </a:r>
            <a:br>
              <a:rPr lang="en-US" dirty="0"/>
            </a:br>
            <a:endParaRPr dirty="0"/>
          </a:p>
        </p:txBody>
      </p:sp>
      <p:sp>
        <p:nvSpPr>
          <p:cNvPr id="971" name="Google Shape;971;p48"/>
          <p:cNvSpPr txBox="1">
            <a:spLocks noGrp="1"/>
          </p:cNvSpPr>
          <p:nvPr>
            <p:ph type="subTitle" idx="4"/>
          </p:nvPr>
        </p:nvSpPr>
        <p:spPr>
          <a:xfrm>
            <a:off x="6441667" y="19354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Telegram</a:t>
            </a:r>
            <a:r>
              <a:rPr lang="ru-RU" dirty="0"/>
              <a:t> </a:t>
            </a:r>
            <a:r>
              <a:rPr lang="ru-RU" dirty="0" err="1"/>
              <a:t>Bot</a:t>
            </a:r>
            <a:r>
              <a:rPr lang="ru-RU" dirty="0"/>
              <a:t> для взаимодействия с пользователем</a:t>
            </a:r>
          </a:p>
        </p:txBody>
      </p:sp>
      <p:sp>
        <p:nvSpPr>
          <p:cNvPr id="972" name="Google Shape;972;p48"/>
          <p:cNvSpPr txBox="1">
            <a:spLocks noGrp="1"/>
          </p:cNvSpPr>
          <p:nvPr>
            <p:ph type="title" idx="5"/>
          </p:nvPr>
        </p:nvSpPr>
        <p:spPr>
          <a:xfrm>
            <a:off x="717513" y="32251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Telegraph</a:t>
            </a:r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6"/>
          </p:nvPr>
        </p:nvSpPr>
        <p:spPr>
          <a:xfrm>
            <a:off x="366819" y="3622816"/>
            <a:ext cx="2428844" cy="1022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Возможность получения </a:t>
            </a:r>
            <a:r>
              <a:rPr lang="ru-RU" dirty="0" err="1"/>
              <a:t>Telgraph</a:t>
            </a:r>
            <a:r>
              <a:rPr lang="ru-RU" dirty="0"/>
              <a:t> статьи со всей информацией о пожаре пользователю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4" name="Google Shape;974;p48"/>
          <p:cNvSpPr txBox="1">
            <a:spLocks noGrp="1"/>
          </p:cNvSpPr>
          <p:nvPr>
            <p:ph type="title" idx="7"/>
          </p:nvPr>
        </p:nvSpPr>
        <p:spPr>
          <a:xfrm>
            <a:off x="6441667" y="3622816"/>
            <a:ext cx="2533092" cy="638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/>
              <a:t>Вега-</a:t>
            </a:r>
            <a:r>
              <a:rPr lang="en-US" dirty="0"/>
              <a:t>Science, Yandex-</a:t>
            </a:r>
            <a:r>
              <a:rPr lang="ru-RU" dirty="0"/>
              <a:t>Погода</a:t>
            </a:r>
            <a:r>
              <a:rPr lang="en-US" dirty="0"/>
              <a:t> </a:t>
            </a:r>
            <a:br>
              <a:rPr lang="en-US" dirty="0"/>
            </a:br>
            <a:endParaRPr lang="ru-RU"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8"/>
          </p:nvPr>
        </p:nvSpPr>
        <p:spPr>
          <a:xfrm>
            <a:off x="6441667" y="3873284"/>
            <a:ext cx="2467527" cy="1117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/>
              <a:t>Выбор факторов непосредственно влияющих на возникновение пожаров</a:t>
            </a:r>
          </a:p>
        </p:txBody>
      </p:sp>
      <p:grpSp>
        <p:nvGrpSpPr>
          <p:cNvPr id="976" name="Google Shape;976;p48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977" name="Google Shape;977;p48"/>
            <p:cNvSpPr/>
            <p:nvPr/>
          </p:nvSpPr>
          <p:spPr>
            <a:xfrm>
              <a:off x="3358450" y="3119850"/>
              <a:ext cx="2311625" cy="1548725"/>
            </a:xfrm>
            <a:custGeom>
              <a:avLst/>
              <a:gdLst/>
              <a:ahLst/>
              <a:cxnLst/>
              <a:rect l="l" t="t" r="r" b="b"/>
              <a:pathLst>
                <a:path w="92465" h="61949" extrusionOk="0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2094000" y="2288200"/>
              <a:ext cx="1544850" cy="2328300"/>
            </a:xfrm>
            <a:custGeom>
              <a:avLst/>
              <a:gdLst/>
              <a:ahLst/>
              <a:cxnLst/>
              <a:rect l="l" t="t" r="r" b="b"/>
              <a:pathLst>
                <a:path w="61794" h="93132" extrusionOk="0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88300" y="1105025"/>
              <a:ext cx="1531175" cy="2291375"/>
            </a:xfrm>
            <a:custGeom>
              <a:avLst/>
              <a:gdLst/>
              <a:ahLst/>
              <a:cxnLst/>
              <a:rect l="l" t="t" r="r" b="b"/>
              <a:pathLst>
                <a:path w="61247" h="91655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52925" y="1043125"/>
              <a:ext cx="2329200" cy="1534725"/>
            </a:xfrm>
            <a:custGeom>
              <a:avLst/>
              <a:gdLst/>
              <a:ahLst/>
              <a:cxnLst/>
              <a:rect l="l" t="t" r="r" b="b"/>
              <a:pathLst>
                <a:path w="93168" h="61389" extrusionOk="0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1" name="Google Shape;981;p48"/>
          <p:cNvCxnSpPr/>
          <p:nvPr/>
        </p:nvCxnSpPr>
        <p:spPr>
          <a:xfrm>
            <a:off x="544730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2" name="Google Shape;982;p48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3" name="Google Shape;983;p48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84" name="Google Shape;984;p48"/>
          <p:cNvCxnSpPr/>
          <p:nvPr/>
        </p:nvCxnSpPr>
        <p:spPr>
          <a:xfrm>
            <a:off x="278375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85" name="Google Shape;985;p48"/>
          <p:cNvGrpSpPr/>
          <p:nvPr/>
        </p:nvGrpSpPr>
        <p:grpSpPr>
          <a:xfrm>
            <a:off x="3306869" y="2831080"/>
            <a:ext cx="349629" cy="346261"/>
            <a:chOff x="3860250" y="1427025"/>
            <a:chExt cx="487900" cy="483200"/>
          </a:xfrm>
        </p:grpSpPr>
        <p:sp>
          <p:nvSpPr>
            <p:cNvPr id="986" name="Google Shape;986;p48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989" name="Google Shape;989;p48"/>
          <p:cNvSpPr/>
          <p:nvPr/>
        </p:nvSpPr>
        <p:spPr>
          <a:xfrm>
            <a:off x="4386247" y="1705046"/>
            <a:ext cx="349629" cy="34622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990" name="Google Shape;990;p48"/>
          <p:cNvGrpSpPr/>
          <p:nvPr/>
        </p:nvGrpSpPr>
        <p:grpSpPr>
          <a:xfrm>
            <a:off x="4396396" y="3863612"/>
            <a:ext cx="329331" cy="325928"/>
            <a:chOff x="3282325" y="2035675"/>
            <a:chExt cx="459575" cy="454825"/>
          </a:xfrm>
        </p:grpSpPr>
        <p:sp>
          <p:nvSpPr>
            <p:cNvPr id="991" name="Google Shape;991;p48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995" name="Google Shape;995;p48"/>
          <p:cNvSpPr/>
          <p:nvPr/>
        </p:nvSpPr>
        <p:spPr>
          <a:xfrm>
            <a:off x="5500695" y="2831098"/>
            <a:ext cx="284006" cy="34622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996" name="Google Shape;996;p48"/>
          <p:cNvGrpSpPr/>
          <p:nvPr/>
        </p:nvGrpSpPr>
        <p:grpSpPr>
          <a:xfrm flipH="1">
            <a:off x="2168739" y="1436206"/>
            <a:ext cx="446222" cy="77476"/>
            <a:chOff x="6146875" y="1767300"/>
            <a:chExt cx="331025" cy="57475"/>
          </a:xfrm>
        </p:grpSpPr>
        <p:sp>
          <p:nvSpPr>
            <p:cNvPr id="997" name="Google Shape;997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 flipH="1">
            <a:off x="6535839" y="1436206"/>
            <a:ext cx="446222" cy="77476"/>
            <a:chOff x="6146875" y="1767300"/>
            <a:chExt cx="331025" cy="57475"/>
          </a:xfrm>
        </p:grpSpPr>
        <p:sp>
          <p:nvSpPr>
            <p:cNvPr id="1001" name="Google Shape;1001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 flipH="1">
            <a:off x="2168739" y="3139958"/>
            <a:ext cx="446222" cy="77476"/>
            <a:chOff x="6146875" y="1767300"/>
            <a:chExt cx="331025" cy="57475"/>
          </a:xfrm>
        </p:grpSpPr>
        <p:sp>
          <p:nvSpPr>
            <p:cNvPr id="1005" name="Google Shape;1005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 flipH="1">
            <a:off x="6535839" y="3139958"/>
            <a:ext cx="446222" cy="77476"/>
            <a:chOff x="6146875" y="1767300"/>
            <a:chExt cx="331025" cy="57475"/>
          </a:xfrm>
        </p:grpSpPr>
        <p:sp>
          <p:nvSpPr>
            <p:cNvPr id="1009" name="Google Shape;1009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title" idx="2"/>
          </p:nvPr>
        </p:nvSpPr>
        <p:spPr>
          <a:xfrm>
            <a:off x="1489924" y="1220113"/>
            <a:ext cx="1469065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480170" y="1723439"/>
            <a:ext cx="3967870" cy="1658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Этапы работы</a:t>
            </a:r>
            <a:endParaRPr dirty="0"/>
          </a:p>
        </p:txBody>
      </p:sp>
      <p:sp>
        <p:nvSpPr>
          <p:cNvPr id="508" name="Google Shape;508;p36"/>
          <p:cNvSpPr txBox="1">
            <a:spLocks noGrp="1"/>
          </p:cNvSpPr>
          <p:nvPr>
            <p:ph type="subTitle" idx="1"/>
          </p:nvPr>
        </p:nvSpPr>
        <p:spPr>
          <a:xfrm>
            <a:off x="1528397" y="2868479"/>
            <a:ext cx="3550038" cy="1462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/>
              <a:t>Последовательность действий проекта</a:t>
            </a:r>
            <a:endParaRPr dirty="0"/>
          </a:p>
        </p:txBody>
      </p:sp>
      <p:grpSp>
        <p:nvGrpSpPr>
          <p:cNvPr id="509" name="Google Shape;509;p36"/>
          <p:cNvGrpSpPr/>
          <p:nvPr/>
        </p:nvGrpSpPr>
        <p:grpSpPr>
          <a:xfrm>
            <a:off x="4584851" y="798716"/>
            <a:ext cx="3692747" cy="3689803"/>
            <a:chOff x="1736800" y="621675"/>
            <a:chExt cx="4451775" cy="4448225"/>
          </a:xfrm>
        </p:grpSpPr>
        <p:sp>
          <p:nvSpPr>
            <p:cNvPr id="510" name="Google Shape;510;p36"/>
            <p:cNvSpPr/>
            <p:nvPr/>
          </p:nvSpPr>
          <p:spPr>
            <a:xfrm>
              <a:off x="2950350" y="621675"/>
              <a:ext cx="3168575" cy="3683275"/>
            </a:xfrm>
            <a:custGeom>
              <a:avLst/>
              <a:gdLst/>
              <a:ahLst/>
              <a:cxnLst/>
              <a:rect l="l" t="t" r="r" b="b"/>
              <a:pathLst>
                <a:path w="126743" h="147331" extrusionOk="0">
                  <a:moveTo>
                    <a:pt x="30909" y="1"/>
                  </a:moveTo>
                  <a:cubicBezTo>
                    <a:pt x="27620" y="1"/>
                    <a:pt x="24316" y="644"/>
                    <a:pt x="21289" y="1809"/>
                  </a:cubicBezTo>
                  <a:cubicBezTo>
                    <a:pt x="4585" y="8250"/>
                    <a:pt x="1894" y="30443"/>
                    <a:pt x="798" y="45838"/>
                  </a:cubicBezTo>
                  <a:cubicBezTo>
                    <a:pt x="1" y="56970"/>
                    <a:pt x="1763" y="68353"/>
                    <a:pt x="4573" y="79104"/>
                  </a:cubicBezTo>
                  <a:cubicBezTo>
                    <a:pt x="7252" y="89391"/>
                    <a:pt x="10919" y="99821"/>
                    <a:pt x="16872" y="108703"/>
                  </a:cubicBezTo>
                  <a:cubicBezTo>
                    <a:pt x="24516" y="120121"/>
                    <a:pt x="36208" y="129717"/>
                    <a:pt x="48257" y="136075"/>
                  </a:cubicBezTo>
                  <a:cubicBezTo>
                    <a:pt x="59206" y="141857"/>
                    <a:pt x="71298" y="147331"/>
                    <a:pt x="83763" y="147331"/>
                  </a:cubicBezTo>
                  <a:cubicBezTo>
                    <a:pt x="86980" y="147331"/>
                    <a:pt x="90223" y="146966"/>
                    <a:pt x="93477" y="146148"/>
                  </a:cubicBezTo>
                  <a:cubicBezTo>
                    <a:pt x="118670" y="139814"/>
                    <a:pt x="126743" y="111060"/>
                    <a:pt x="120778" y="88522"/>
                  </a:cubicBezTo>
                  <a:cubicBezTo>
                    <a:pt x="114622" y="65245"/>
                    <a:pt x="94334" y="48767"/>
                    <a:pt x="73177" y="39278"/>
                  </a:cubicBezTo>
                  <a:cubicBezTo>
                    <a:pt x="67581" y="36765"/>
                    <a:pt x="60175" y="33920"/>
                    <a:pt x="55924" y="29312"/>
                  </a:cubicBezTo>
                  <a:cubicBezTo>
                    <a:pt x="52436" y="25526"/>
                    <a:pt x="52436" y="20359"/>
                    <a:pt x="51233" y="15632"/>
                  </a:cubicBezTo>
                  <a:cubicBezTo>
                    <a:pt x="49995" y="10774"/>
                    <a:pt x="47340" y="6547"/>
                    <a:pt x="43185" y="3642"/>
                  </a:cubicBezTo>
                  <a:cubicBezTo>
                    <a:pt x="39567" y="1122"/>
                    <a:pt x="35251" y="1"/>
                    <a:pt x="30909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1743950" y="2590925"/>
              <a:ext cx="3777575" cy="2478975"/>
            </a:xfrm>
            <a:custGeom>
              <a:avLst/>
              <a:gdLst/>
              <a:ahLst/>
              <a:cxnLst/>
              <a:rect l="l" t="t" r="r" b="b"/>
              <a:pathLst>
                <a:path w="151103" h="99159" extrusionOk="0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4102875" y="1393400"/>
              <a:ext cx="2085700" cy="1942975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3636950" y="1852825"/>
              <a:ext cx="1947450" cy="1333525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4653100" y="2680525"/>
              <a:ext cx="490125" cy="66750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5039700" y="1915525"/>
              <a:ext cx="186000" cy="408475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955000" y="777275"/>
              <a:ext cx="1748150" cy="2266025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2544625" y="1125700"/>
              <a:ext cx="1171925" cy="2553025"/>
            </a:xfrm>
            <a:custGeom>
              <a:avLst/>
              <a:gdLst/>
              <a:ahLst/>
              <a:cxnLst/>
              <a:rect l="l" t="t" r="r" b="b"/>
              <a:pathLst>
                <a:path w="46877" h="102121" extrusionOk="0">
                  <a:moveTo>
                    <a:pt x="249" y="0"/>
                  </a:moveTo>
                  <a:cubicBezTo>
                    <a:pt x="0" y="0"/>
                    <a:pt x="69" y="331"/>
                    <a:pt x="644" y="817"/>
                  </a:cubicBezTo>
                  <a:cubicBezTo>
                    <a:pt x="644" y="817"/>
                    <a:pt x="1049" y="1162"/>
                    <a:pt x="1799" y="1805"/>
                  </a:cubicBezTo>
                  <a:cubicBezTo>
                    <a:pt x="2180" y="2114"/>
                    <a:pt x="2633" y="2519"/>
                    <a:pt x="3157" y="2984"/>
                  </a:cubicBezTo>
                  <a:cubicBezTo>
                    <a:pt x="3419" y="3222"/>
                    <a:pt x="3704" y="3472"/>
                    <a:pt x="4002" y="3746"/>
                  </a:cubicBezTo>
                  <a:cubicBezTo>
                    <a:pt x="4300" y="4008"/>
                    <a:pt x="4609" y="4305"/>
                    <a:pt x="4943" y="4603"/>
                  </a:cubicBezTo>
                  <a:cubicBezTo>
                    <a:pt x="6264" y="5805"/>
                    <a:pt x="7788" y="7317"/>
                    <a:pt x="9467" y="9032"/>
                  </a:cubicBezTo>
                  <a:cubicBezTo>
                    <a:pt x="11134" y="10770"/>
                    <a:pt x="12932" y="12747"/>
                    <a:pt x="14765" y="14926"/>
                  </a:cubicBezTo>
                  <a:cubicBezTo>
                    <a:pt x="18409" y="19295"/>
                    <a:pt x="22100" y="24522"/>
                    <a:pt x="25231" y="30035"/>
                  </a:cubicBezTo>
                  <a:cubicBezTo>
                    <a:pt x="26791" y="32785"/>
                    <a:pt x="28219" y="35619"/>
                    <a:pt x="29529" y="38381"/>
                  </a:cubicBezTo>
                  <a:cubicBezTo>
                    <a:pt x="29696" y="38726"/>
                    <a:pt x="29862" y="39071"/>
                    <a:pt x="30029" y="39405"/>
                  </a:cubicBezTo>
                  <a:cubicBezTo>
                    <a:pt x="30184" y="39750"/>
                    <a:pt x="30339" y="40095"/>
                    <a:pt x="30505" y="40441"/>
                  </a:cubicBezTo>
                  <a:cubicBezTo>
                    <a:pt x="30815" y="41131"/>
                    <a:pt x="31124" y="41798"/>
                    <a:pt x="31422" y="42477"/>
                  </a:cubicBezTo>
                  <a:cubicBezTo>
                    <a:pt x="31720" y="43143"/>
                    <a:pt x="32006" y="43810"/>
                    <a:pt x="32291" y="44465"/>
                  </a:cubicBezTo>
                  <a:cubicBezTo>
                    <a:pt x="32363" y="44632"/>
                    <a:pt x="32434" y="44798"/>
                    <a:pt x="32506" y="44953"/>
                  </a:cubicBezTo>
                  <a:cubicBezTo>
                    <a:pt x="32577" y="45120"/>
                    <a:pt x="32637" y="45286"/>
                    <a:pt x="32708" y="45453"/>
                  </a:cubicBezTo>
                  <a:cubicBezTo>
                    <a:pt x="32839" y="45775"/>
                    <a:pt x="32970" y="46096"/>
                    <a:pt x="33113" y="46418"/>
                  </a:cubicBezTo>
                  <a:cubicBezTo>
                    <a:pt x="33649" y="47691"/>
                    <a:pt x="34161" y="49025"/>
                    <a:pt x="34708" y="50394"/>
                  </a:cubicBezTo>
                  <a:cubicBezTo>
                    <a:pt x="34970" y="51085"/>
                    <a:pt x="35232" y="51787"/>
                    <a:pt x="35494" y="52490"/>
                  </a:cubicBezTo>
                  <a:cubicBezTo>
                    <a:pt x="35625" y="52835"/>
                    <a:pt x="35768" y="53192"/>
                    <a:pt x="35899" y="53549"/>
                  </a:cubicBezTo>
                  <a:cubicBezTo>
                    <a:pt x="36018" y="53907"/>
                    <a:pt x="36149" y="54264"/>
                    <a:pt x="36280" y="54621"/>
                  </a:cubicBezTo>
                  <a:cubicBezTo>
                    <a:pt x="36411" y="54990"/>
                    <a:pt x="36542" y="55347"/>
                    <a:pt x="36661" y="55716"/>
                  </a:cubicBezTo>
                  <a:cubicBezTo>
                    <a:pt x="36732" y="55895"/>
                    <a:pt x="36792" y="56073"/>
                    <a:pt x="36863" y="56252"/>
                  </a:cubicBezTo>
                  <a:cubicBezTo>
                    <a:pt x="36923" y="56443"/>
                    <a:pt x="36982" y="56621"/>
                    <a:pt x="37054" y="56812"/>
                  </a:cubicBezTo>
                  <a:cubicBezTo>
                    <a:pt x="37304" y="57550"/>
                    <a:pt x="37554" y="58288"/>
                    <a:pt x="37804" y="59026"/>
                  </a:cubicBezTo>
                  <a:cubicBezTo>
                    <a:pt x="38280" y="60526"/>
                    <a:pt x="38780" y="62027"/>
                    <a:pt x="39233" y="63551"/>
                  </a:cubicBezTo>
                  <a:cubicBezTo>
                    <a:pt x="39697" y="65075"/>
                    <a:pt x="40126" y="66599"/>
                    <a:pt x="40554" y="68123"/>
                  </a:cubicBezTo>
                  <a:cubicBezTo>
                    <a:pt x="40769" y="68885"/>
                    <a:pt x="40971" y="69647"/>
                    <a:pt x="41173" y="70409"/>
                  </a:cubicBezTo>
                  <a:cubicBezTo>
                    <a:pt x="41376" y="71159"/>
                    <a:pt x="41566" y="71921"/>
                    <a:pt x="41757" y="72671"/>
                  </a:cubicBezTo>
                  <a:cubicBezTo>
                    <a:pt x="41852" y="73052"/>
                    <a:pt x="41947" y="73421"/>
                    <a:pt x="42043" y="73802"/>
                  </a:cubicBezTo>
                  <a:cubicBezTo>
                    <a:pt x="42126" y="74171"/>
                    <a:pt x="42221" y="74540"/>
                    <a:pt x="42304" y="74921"/>
                  </a:cubicBezTo>
                  <a:cubicBezTo>
                    <a:pt x="42388" y="75290"/>
                    <a:pt x="42483" y="75659"/>
                    <a:pt x="42566" y="76028"/>
                  </a:cubicBezTo>
                  <a:cubicBezTo>
                    <a:pt x="42650" y="76397"/>
                    <a:pt x="42745" y="76766"/>
                    <a:pt x="42816" y="77124"/>
                  </a:cubicBezTo>
                  <a:cubicBezTo>
                    <a:pt x="43126" y="78588"/>
                    <a:pt x="43436" y="80029"/>
                    <a:pt x="43686" y="81422"/>
                  </a:cubicBezTo>
                  <a:cubicBezTo>
                    <a:pt x="44733" y="87018"/>
                    <a:pt x="45341" y="91995"/>
                    <a:pt x="45722" y="95554"/>
                  </a:cubicBezTo>
                  <a:cubicBezTo>
                    <a:pt x="45817" y="96447"/>
                    <a:pt x="45900" y="97257"/>
                    <a:pt x="45972" y="97960"/>
                  </a:cubicBezTo>
                  <a:cubicBezTo>
                    <a:pt x="46055" y="98650"/>
                    <a:pt x="46114" y="99257"/>
                    <a:pt x="46150" y="99745"/>
                  </a:cubicBezTo>
                  <a:cubicBezTo>
                    <a:pt x="46245" y="100734"/>
                    <a:pt x="46305" y="101269"/>
                    <a:pt x="46305" y="101269"/>
                  </a:cubicBezTo>
                  <a:cubicBezTo>
                    <a:pt x="46369" y="101838"/>
                    <a:pt x="46515" y="102121"/>
                    <a:pt x="46640" y="102121"/>
                  </a:cubicBezTo>
                  <a:cubicBezTo>
                    <a:pt x="46769" y="102121"/>
                    <a:pt x="46877" y="101820"/>
                    <a:pt x="46853" y="101222"/>
                  </a:cubicBezTo>
                  <a:cubicBezTo>
                    <a:pt x="46853" y="101222"/>
                    <a:pt x="46805" y="100686"/>
                    <a:pt x="46734" y="99698"/>
                  </a:cubicBezTo>
                  <a:cubicBezTo>
                    <a:pt x="46686" y="99210"/>
                    <a:pt x="46638" y="98602"/>
                    <a:pt x="46579" y="97900"/>
                  </a:cubicBezTo>
                  <a:cubicBezTo>
                    <a:pt x="46507" y="97198"/>
                    <a:pt x="46436" y="96388"/>
                    <a:pt x="46353" y="95495"/>
                  </a:cubicBezTo>
                  <a:cubicBezTo>
                    <a:pt x="46007" y="91923"/>
                    <a:pt x="45472" y="86922"/>
                    <a:pt x="44483" y="81279"/>
                  </a:cubicBezTo>
                  <a:cubicBezTo>
                    <a:pt x="44245" y="79874"/>
                    <a:pt x="43948" y="78421"/>
                    <a:pt x="43650" y="76945"/>
                  </a:cubicBezTo>
                  <a:cubicBezTo>
                    <a:pt x="43590" y="76576"/>
                    <a:pt x="43495" y="76207"/>
                    <a:pt x="43412" y="75838"/>
                  </a:cubicBezTo>
                  <a:cubicBezTo>
                    <a:pt x="43328" y="75469"/>
                    <a:pt x="43245" y="75088"/>
                    <a:pt x="43162" y="74719"/>
                  </a:cubicBezTo>
                  <a:cubicBezTo>
                    <a:pt x="43078" y="74338"/>
                    <a:pt x="42995" y="73969"/>
                    <a:pt x="42912" y="73588"/>
                  </a:cubicBezTo>
                  <a:cubicBezTo>
                    <a:pt x="42816" y="73218"/>
                    <a:pt x="42721" y="72837"/>
                    <a:pt x="42626" y="72456"/>
                  </a:cubicBezTo>
                  <a:cubicBezTo>
                    <a:pt x="42447" y="71694"/>
                    <a:pt x="42269" y="70932"/>
                    <a:pt x="42066" y="70170"/>
                  </a:cubicBezTo>
                  <a:cubicBezTo>
                    <a:pt x="41876" y="69408"/>
                    <a:pt x="41673" y="68646"/>
                    <a:pt x="41471" y="67873"/>
                  </a:cubicBezTo>
                  <a:cubicBezTo>
                    <a:pt x="41054" y="66337"/>
                    <a:pt x="40638" y="64801"/>
                    <a:pt x="40173" y="63265"/>
                  </a:cubicBezTo>
                  <a:cubicBezTo>
                    <a:pt x="39733" y="61741"/>
                    <a:pt x="39245" y="60217"/>
                    <a:pt x="38768" y="58717"/>
                  </a:cubicBezTo>
                  <a:cubicBezTo>
                    <a:pt x="38518" y="57967"/>
                    <a:pt x="38268" y="57216"/>
                    <a:pt x="38030" y="56478"/>
                  </a:cubicBezTo>
                  <a:cubicBezTo>
                    <a:pt x="37971" y="56288"/>
                    <a:pt x="37899" y="56109"/>
                    <a:pt x="37840" y="55919"/>
                  </a:cubicBezTo>
                  <a:cubicBezTo>
                    <a:pt x="37780" y="55740"/>
                    <a:pt x="37709" y="55550"/>
                    <a:pt x="37649" y="55371"/>
                  </a:cubicBezTo>
                  <a:cubicBezTo>
                    <a:pt x="37518" y="55002"/>
                    <a:pt x="37387" y="54633"/>
                    <a:pt x="37268" y="54276"/>
                  </a:cubicBezTo>
                  <a:cubicBezTo>
                    <a:pt x="37137" y="53907"/>
                    <a:pt x="37006" y="53549"/>
                    <a:pt x="36887" y="53192"/>
                  </a:cubicBezTo>
                  <a:cubicBezTo>
                    <a:pt x="36756" y="52823"/>
                    <a:pt x="36613" y="52478"/>
                    <a:pt x="36482" y="52121"/>
                  </a:cubicBezTo>
                  <a:cubicBezTo>
                    <a:pt x="36220" y="51406"/>
                    <a:pt x="35970" y="50704"/>
                    <a:pt x="35696" y="50013"/>
                  </a:cubicBezTo>
                  <a:cubicBezTo>
                    <a:pt x="35161" y="48644"/>
                    <a:pt x="34637" y="47287"/>
                    <a:pt x="34101" y="46013"/>
                  </a:cubicBezTo>
                  <a:cubicBezTo>
                    <a:pt x="33958" y="45679"/>
                    <a:pt x="33827" y="45358"/>
                    <a:pt x="33696" y="45036"/>
                  </a:cubicBezTo>
                  <a:cubicBezTo>
                    <a:pt x="33625" y="44870"/>
                    <a:pt x="33553" y="44703"/>
                    <a:pt x="33482" y="44536"/>
                  </a:cubicBezTo>
                  <a:cubicBezTo>
                    <a:pt x="33410" y="44382"/>
                    <a:pt x="33339" y="44215"/>
                    <a:pt x="33268" y="44048"/>
                  </a:cubicBezTo>
                  <a:cubicBezTo>
                    <a:pt x="32982" y="43393"/>
                    <a:pt x="32696" y="42715"/>
                    <a:pt x="32398" y="42036"/>
                  </a:cubicBezTo>
                  <a:cubicBezTo>
                    <a:pt x="32089" y="41369"/>
                    <a:pt x="31779" y="40691"/>
                    <a:pt x="31458" y="40000"/>
                  </a:cubicBezTo>
                  <a:cubicBezTo>
                    <a:pt x="31303" y="39655"/>
                    <a:pt x="31136" y="39309"/>
                    <a:pt x="30982" y="38964"/>
                  </a:cubicBezTo>
                  <a:cubicBezTo>
                    <a:pt x="30815" y="38619"/>
                    <a:pt x="30648" y="38274"/>
                    <a:pt x="30482" y="37928"/>
                  </a:cubicBezTo>
                  <a:cubicBezTo>
                    <a:pt x="29136" y="35142"/>
                    <a:pt x="27684" y="32309"/>
                    <a:pt x="26088" y="29546"/>
                  </a:cubicBezTo>
                  <a:cubicBezTo>
                    <a:pt x="22885" y="23998"/>
                    <a:pt x="19111" y="18759"/>
                    <a:pt x="15384" y="14414"/>
                  </a:cubicBezTo>
                  <a:cubicBezTo>
                    <a:pt x="13515" y="12235"/>
                    <a:pt x="11682" y="10258"/>
                    <a:pt x="9979" y="8532"/>
                  </a:cubicBezTo>
                  <a:cubicBezTo>
                    <a:pt x="8264" y="6829"/>
                    <a:pt x="6705" y="5329"/>
                    <a:pt x="5359" y="4139"/>
                  </a:cubicBezTo>
                  <a:cubicBezTo>
                    <a:pt x="5026" y="3841"/>
                    <a:pt x="4716" y="3555"/>
                    <a:pt x="4419" y="3281"/>
                  </a:cubicBezTo>
                  <a:cubicBezTo>
                    <a:pt x="4109" y="3019"/>
                    <a:pt x="3823" y="2769"/>
                    <a:pt x="3550" y="2543"/>
                  </a:cubicBezTo>
                  <a:cubicBezTo>
                    <a:pt x="3014" y="2079"/>
                    <a:pt x="2561" y="1674"/>
                    <a:pt x="2180" y="1364"/>
                  </a:cubicBezTo>
                  <a:cubicBezTo>
                    <a:pt x="1406" y="733"/>
                    <a:pt x="990" y="388"/>
                    <a:pt x="990" y="388"/>
                  </a:cubicBezTo>
                  <a:cubicBezTo>
                    <a:pt x="657" y="117"/>
                    <a:pt x="397" y="0"/>
                    <a:pt x="24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3414400" y="1814125"/>
              <a:ext cx="59600" cy="670275"/>
            </a:xfrm>
            <a:custGeom>
              <a:avLst/>
              <a:gdLst/>
              <a:ahLst/>
              <a:cxnLst/>
              <a:rect l="l" t="t" r="r" b="b"/>
              <a:pathLst>
                <a:path w="2384" h="26811" extrusionOk="0">
                  <a:moveTo>
                    <a:pt x="289" y="0"/>
                  </a:moveTo>
                  <a:cubicBezTo>
                    <a:pt x="158" y="0"/>
                    <a:pt x="25" y="72"/>
                    <a:pt x="1" y="212"/>
                  </a:cubicBezTo>
                  <a:cubicBezTo>
                    <a:pt x="1" y="212"/>
                    <a:pt x="1" y="724"/>
                    <a:pt x="13" y="1557"/>
                  </a:cubicBezTo>
                  <a:cubicBezTo>
                    <a:pt x="13" y="2390"/>
                    <a:pt x="24" y="3557"/>
                    <a:pt x="48" y="4891"/>
                  </a:cubicBezTo>
                  <a:cubicBezTo>
                    <a:pt x="84" y="7558"/>
                    <a:pt x="179" y="10868"/>
                    <a:pt x="322" y="13463"/>
                  </a:cubicBezTo>
                  <a:cubicBezTo>
                    <a:pt x="501" y="16047"/>
                    <a:pt x="798" y="19357"/>
                    <a:pt x="1156" y="22000"/>
                  </a:cubicBezTo>
                  <a:cubicBezTo>
                    <a:pt x="1239" y="22667"/>
                    <a:pt x="1310" y="23286"/>
                    <a:pt x="1394" y="23845"/>
                  </a:cubicBezTo>
                  <a:cubicBezTo>
                    <a:pt x="1477" y="24405"/>
                    <a:pt x="1560" y="24893"/>
                    <a:pt x="1620" y="25310"/>
                  </a:cubicBezTo>
                  <a:cubicBezTo>
                    <a:pt x="1751" y="26143"/>
                    <a:pt x="1822" y="26643"/>
                    <a:pt x="1822" y="26643"/>
                  </a:cubicBezTo>
                  <a:cubicBezTo>
                    <a:pt x="1848" y="26757"/>
                    <a:pt x="1960" y="26811"/>
                    <a:pt x="2076" y="26811"/>
                  </a:cubicBezTo>
                  <a:cubicBezTo>
                    <a:pt x="2226" y="26811"/>
                    <a:pt x="2383" y="26721"/>
                    <a:pt x="2370" y="26560"/>
                  </a:cubicBezTo>
                  <a:cubicBezTo>
                    <a:pt x="2370" y="26560"/>
                    <a:pt x="2322" y="26060"/>
                    <a:pt x="2251" y="25238"/>
                  </a:cubicBezTo>
                  <a:cubicBezTo>
                    <a:pt x="2203" y="24822"/>
                    <a:pt x="2156" y="24322"/>
                    <a:pt x="2108" y="23762"/>
                  </a:cubicBezTo>
                  <a:cubicBezTo>
                    <a:pt x="2048" y="23202"/>
                    <a:pt x="2013" y="22583"/>
                    <a:pt x="1953" y="21917"/>
                  </a:cubicBezTo>
                  <a:cubicBezTo>
                    <a:pt x="1727" y="19273"/>
                    <a:pt x="1560" y="15975"/>
                    <a:pt x="1394" y="13392"/>
                  </a:cubicBezTo>
                  <a:cubicBezTo>
                    <a:pt x="1072" y="8224"/>
                    <a:pt x="560" y="200"/>
                    <a:pt x="560" y="200"/>
                  </a:cubicBezTo>
                  <a:cubicBezTo>
                    <a:pt x="537" y="66"/>
                    <a:pt x="414" y="0"/>
                    <a:pt x="28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2742000" y="1801225"/>
              <a:ext cx="531925" cy="236125"/>
            </a:xfrm>
            <a:custGeom>
              <a:avLst/>
              <a:gdLst/>
              <a:ahLst/>
              <a:cxnLst/>
              <a:rect l="l" t="t" r="r" b="b"/>
              <a:pathLst>
                <a:path w="21277" h="9445" extrusionOk="0">
                  <a:moveTo>
                    <a:pt x="1569" y="0"/>
                  </a:moveTo>
                  <a:cubicBezTo>
                    <a:pt x="1521" y="0"/>
                    <a:pt x="1475" y="1"/>
                    <a:pt x="1429" y="1"/>
                  </a:cubicBezTo>
                  <a:cubicBezTo>
                    <a:pt x="1239" y="1"/>
                    <a:pt x="1072" y="13"/>
                    <a:pt x="929" y="25"/>
                  </a:cubicBezTo>
                  <a:cubicBezTo>
                    <a:pt x="786" y="25"/>
                    <a:pt x="655" y="37"/>
                    <a:pt x="560" y="49"/>
                  </a:cubicBezTo>
                  <a:cubicBezTo>
                    <a:pt x="358" y="61"/>
                    <a:pt x="239" y="73"/>
                    <a:pt x="239" y="73"/>
                  </a:cubicBezTo>
                  <a:cubicBezTo>
                    <a:pt x="0" y="132"/>
                    <a:pt x="48" y="585"/>
                    <a:pt x="286" y="632"/>
                  </a:cubicBezTo>
                  <a:cubicBezTo>
                    <a:pt x="286" y="632"/>
                    <a:pt x="393" y="620"/>
                    <a:pt x="584" y="620"/>
                  </a:cubicBezTo>
                  <a:cubicBezTo>
                    <a:pt x="616" y="616"/>
                    <a:pt x="650" y="615"/>
                    <a:pt x="687" y="615"/>
                  </a:cubicBezTo>
                  <a:cubicBezTo>
                    <a:pt x="761" y="615"/>
                    <a:pt x="846" y="620"/>
                    <a:pt x="941" y="620"/>
                  </a:cubicBezTo>
                  <a:cubicBezTo>
                    <a:pt x="1084" y="620"/>
                    <a:pt x="1239" y="620"/>
                    <a:pt x="1417" y="632"/>
                  </a:cubicBezTo>
                  <a:cubicBezTo>
                    <a:pt x="2120" y="668"/>
                    <a:pt x="3096" y="811"/>
                    <a:pt x="4191" y="1085"/>
                  </a:cubicBezTo>
                  <a:cubicBezTo>
                    <a:pt x="5287" y="1347"/>
                    <a:pt x="6489" y="1751"/>
                    <a:pt x="7668" y="2216"/>
                  </a:cubicBezTo>
                  <a:cubicBezTo>
                    <a:pt x="8847" y="2680"/>
                    <a:pt x="9990" y="3216"/>
                    <a:pt x="10990" y="3692"/>
                  </a:cubicBezTo>
                  <a:cubicBezTo>
                    <a:pt x="12978" y="4657"/>
                    <a:pt x="15479" y="6014"/>
                    <a:pt x="17419" y="7228"/>
                  </a:cubicBezTo>
                  <a:cubicBezTo>
                    <a:pt x="19372" y="8419"/>
                    <a:pt x="20789" y="9419"/>
                    <a:pt x="20789" y="9419"/>
                  </a:cubicBezTo>
                  <a:cubicBezTo>
                    <a:pt x="20814" y="9436"/>
                    <a:pt x="20841" y="9444"/>
                    <a:pt x="20870" y="9444"/>
                  </a:cubicBezTo>
                  <a:cubicBezTo>
                    <a:pt x="21056" y="9444"/>
                    <a:pt x="21277" y="9113"/>
                    <a:pt x="21122" y="8979"/>
                  </a:cubicBezTo>
                  <a:cubicBezTo>
                    <a:pt x="21122" y="8979"/>
                    <a:pt x="19765" y="7859"/>
                    <a:pt x="17860" y="6550"/>
                  </a:cubicBezTo>
                  <a:cubicBezTo>
                    <a:pt x="16907" y="5883"/>
                    <a:pt x="15824" y="5169"/>
                    <a:pt x="14717" y="4514"/>
                  </a:cubicBezTo>
                  <a:cubicBezTo>
                    <a:pt x="13597" y="3847"/>
                    <a:pt x="12466" y="3228"/>
                    <a:pt x="11454" y="2728"/>
                  </a:cubicBezTo>
                  <a:cubicBezTo>
                    <a:pt x="10430" y="2240"/>
                    <a:pt x="9240" y="1728"/>
                    <a:pt x="8013" y="1299"/>
                  </a:cubicBezTo>
                  <a:cubicBezTo>
                    <a:pt x="6787" y="859"/>
                    <a:pt x="5513" y="513"/>
                    <a:pt x="4358" y="287"/>
                  </a:cubicBezTo>
                  <a:cubicBezTo>
                    <a:pt x="3275" y="86"/>
                    <a:pt x="2296" y="0"/>
                    <a:pt x="1569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2896175" y="1225675"/>
              <a:ext cx="58250" cy="290675"/>
            </a:xfrm>
            <a:custGeom>
              <a:avLst/>
              <a:gdLst/>
              <a:ahLst/>
              <a:cxnLst/>
              <a:rect l="l" t="t" r="r" b="b"/>
              <a:pathLst>
                <a:path w="2330" h="11627" extrusionOk="0">
                  <a:moveTo>
                    <a:pt x="372" y="0"/>
                  </a:moveTo>
                  <a:cubicBezTo>
                    <a:pt x="220" y="0"/>
                    <a:pt x="24" y="52"/>
                    <a:pt x="1" y="128"/>
                  </a:cubicBezTo>
                  <a:cubicBezTo>
                    <a:pt x="1" y="128"/>
                    <a:pt x="13" y="354"/>
                    <a:pt x="37" y="711"/>
                  </a:cubicBezTo>
                  <a:cubicBezTo>
                    <a:pt x="48" y="1080"/>
                    <a:pt x="72" y="1580"/>
                    <a:pt x="96" y="2164"/>
                  </a:cubicBezTo>
                  <a:cubicBezTo>
                    <a:pt x="144" y="3318"/>
                    <a:pt x="179" y="4771"/>
                    <a:pt x="310" y="5914"/>
                  </a:cubicBezTo>
                  <a:cubicBezTo>
                    <a:pt x="429" y="7045"/>
                    <a:pt x="703" y="8510"/>
                    <a:pt x="1060" y="9641"/>
                  </a:cubicBezTo>
                  <a:cubicBezTo>
                    <a:pt x="1156" y="9926"/>
                    <a:pt x="1227" y="10188"/>
                    <a:pt x="1322" y="10426"/>
                  </a:cubicBezTo>
                  <a:cubicBezTo>
                    <a:pt x="1406" y="10665"/>
                    <a:pt x="1477" y="10879"/>
                    <a:pt x="1549" y="11046"/>
                  </a:cubicBezTo>
                  <a:cubicBezTo>
                    <a:pt x="1703" y="11391"/>
                    <a:pt x="1787" y="11593"/>
                    <a:pt x="1787" y="11593"/>
                  </a:cubicBezTo>
                  <a:cubicBezTo>
                    <a:pt x="1800" y="11616"/>
                    <a:pt x="1832" y="11626"/>
                    <a:pt x="1876" y="11626"/>
                  </a:cubicBezTo>
                  <a:cubicBezTo>
                    <a:pt x="2033" y="11626"/>
                    <a:pt x="2329" y="11496"/>
                    <a:pt x="2311" y="11403"/>
                  </a:cubicBezTo>
                  <a:cubicBezTo>
                    <a:pt x="2311" y="11403"/>
                    <a:pt x="2251" y="11188"/>
                    <a:pt x="2156" y="10843"/>
                  </a:cubicBezTo>
                  <a:cubicBezTo>
                    <a:pt x="2108" y="10677"/>
                    <a:pt x="2061" y="10462"/>
                    <a:pt x="2001" y="10224"/>
                  </a:cubicBezTo>
                  <a:cubicBezTo>
                    <a:pt x="1942" y="9998"/>
                    <a:pt x="1906" y="9724"/>
                    <a:pt x="1846" y="9450"/>
                  </a:cubicBezTo>
                  <a:cubicBezTo>
                    <a:pt x="1632" y="8331"/>
                    <a:pt x="1489" y="6914"/>
                    <a:pt x="1370" y="5795"/>
                  </a:cubicBezTo>
                  <a:cubicBezTo>
                    <a:pt x="1251" y="4688"/>
                    <a:pt x="1072" y="3247"/>
                    <a:pt x="906" y="2092"/>
                  </a:cubicBezTo>
                  <a:cubicBezTo>
                    <a:pt x="822" y="1509"/>
                    <a:pt x="727" y="997"/>
                    <a:pt x="668" y="640"/>
                  </a:cubicBezTo>
                  <a:cubicBezTo>
                    <a:pt x="596" y="282"/>
                    <a:pt x="549" y="56"/>
                    <a:pt x="549" y="56"/>
                  </a:cubicBezTo>
                  <a:cubicBezTo>
                    <a:pt x="531" y="17"/>
                    <a:pt x="459" y="0"/>
                    <a:pt x="372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1736800" y="1865100"/>
              <a:ext cx="1752800" cy="1023700"/>
            </a:xfrm>
            <a:custGeom>
              <a:avLst/>
              <a:gdLst/>
              <a:ahLst/>
              <a:cxnLst/>
              <a:rect l="l" t="t" r="r" b="b"/>
              <a:pathLst>
                <a:path w="70112" h="40948" extrusionOk="0">
                  <a:moveTo>
                    <a:pt x="18049" y="1"/>
                  </a:moveTo>
                  <a:cubicBezTo>
                    <a:pt x="11492" y="1"/>
                    <a:pt x="4224" y="1919"/>
                    <a:pt x="1442" y="7055"/>
                  </a:cubicBezTo>
                  <a:cubicBezTo>
                    <a:pt x="418" y="8960"/>
                    <a:pt x="1" y="11293"/>
                    <a:pt x="453" y="14127"/>
                  </a:cubicBezTo>
                  <a:cubicBezTo>
                    <a:pt x="1489" y="20604"/>
                    <a:pt x="6788" y="25307"/>
                    <a:pt x="11872" y="28926"/>
                  </a:cubicBezTo>
                  <a:cubicBezTo>
                    <a:pt x="18587" y="33689"/>
                    <a:pt x="27528" y="34260"/>
                    <a:pt x="35482" y="34796"/>
                  </a:cubicBezTo>
                  <a:cubicBezTo>
                    <a:pt x="41363" y="35201"/>
                    <a:pt x="47281" y="35356"/>
                    <a:pt x="53139" y="36141"/>
                  </a:cubicBezTo>
                  <a:cubicBezTo>
                    <a:pt x="57306" y="36689"/>
                    <a:pt x="61604" y="37523"/>
                    <a:pt x="65414" y="39380"/>
                  </a:cubicBezTo>
                  <a:cubicBezTo>
                    <a:pt x="66259" y="39809"/>
                    <a:pt x="67081" y="40261"/>
                    <a:pt x="67890" y="40773"/>
                  </a:cubicBezTo>
                  <a:cubicBezTo>
                    <a:pt x="68085" y="40895"/>
                    <a:pt x="68284" y="40948"/>
                    <a:pt x="68475" y="40948"/>
                  </a:cubicBezTo>
                  <a:cubicBezTo>
                    <a:pt x="69387" y="40948"/>
                    <a:pt x="70111" y="39750"/>
                    <a:pt x="69176" y="39130"/>
                  </a:cubicBezTo>
                  <a:cubicBezTo>
                    <a:pt x="69081" y="39070"/>
                    <a:pt x="68986" y="39011"/>
                    <a:pt x="68891" y="38951"/>
                  </a:cubicBezTo>
                  <a:cubicBezTo>
                    <a:pt x="68867" y="38892"/>
                    <a:pt x="68843" y="38832"/>
                    <a:pt x="68807" y="38785"/>
                  </a:cubicBezTo>
                  <a:cubicBezTo>
                    <a:pt x="65390" y="32903"/>
                    <a:pt x="61342" y="27319"/>
                    <a:pt x="56770" y="22211"/>
                  </a:cubicBezTo>
                  <a:cubicBezTo>
                    <a:pt x="56449" y="21806"/>
                    <a:pt x="56115" y="21402"/>
                    <a:pt x="55770" y="20997"/>
                  </a:cubicBezTo>
                  <a:cubicBezTo>
                    <a:pt x="51638" y="16115"/>
                    <a:pt x="46828" y="11638"/>
                    <a:pt x="41470" y="8126"/>
                  </a:cubicBezTo>
                  <a:cubicBezTo>
                    <a:pt x="36303" y="4733"/>
                    <a:pt x="30612" y="2006"/>
                    <a:pt x="24552" y="673"/>
                  </a:cubicBezTo>
                  <a:cubicBezTo>
                    <a:pt x="22631" y="244"/>
                    <a:pt x="20385" y="1"/>
                    <a:pt x="1804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2112150" y="2219350"/>
              <a:ext cx="1607200" cy="1043925"/>
            </a:xfrm>
            <a:custGeom>
              <a:avLst/>
              <a:gdLst/>
              <a:ahLst/>
              <a:cxnLst/>
              <a:rect l="l" t="t" r="r" b="b"/>
              <a:pathLst>
                <a:path w="64288" h="41757" extrusionOk="0">
                  <a:moveTo>
                    <a:pt x="487" y="0"/>
                  </a:moveTo>
                  <a:cubicBezTo>
                    <a:pt x="23" y="0"/>
                    <a:pt x="1" y="382"/>
                    <a:pt x="644" y="600"/>
                  </a:cubicBezTo>
                  <a:cubicBezTo>
                    <a:pt x="644" y="600"/>
                    <a:pt x="2049" y="1064"/>
                    <a:pt x="4382" y="1826"/>
                  </a:cubicBezTo>
                  <a:cubicBezTo>
                    <a:pt x="6704" y="2600"/>
                    <a:pt x="9966" y="3695"/>
                    <a:pt x="13633" y="5017"/>
                  </a:cubicBezTo>
                  <a:cubicBezTo>
                    <a:pt x="17301" y="6339"/>
                    <a:pt x="21384" y="7910"/>
                    <a:pt x="25373" y="9625"/>
                  </a:cubicBezTo>
                  <a:cubicBezTo>
                    <a:pt x="29362" y="11339"/>
                    <a:pt x="33255" y="13220"/>
                    <a:pt x="36577" y="15030"/>
                  </a:cubicBezTo>
                  <a:cubicBezTo>
                    <a:pt x="38244" y="15935"/>
                    <a:pt x="39994" y="16947"/>
                    <a:pt x="41768" y="18054"/>
                  </a:cubicBezTo>
                  <a:cubicBezTo>
                    <a:pt x="43542" y="19150"/>
                    <a:pt x="45352" y="20340"/>
                    <a:pt x="47102" y="21614"/>
                  </a:cubicBezTo>
                  <a:cubicBezTo>
                    <a:pt x="48852" y="22888"/>
                    <a:pt x="50555" y="24234"/>
                    <a:pt x="52150" y="25615"/>
                  </a:cubicBezTo>
                  <a:cubicBezTo>
                    <a:pt x="52555" y="25972"/>
                    <a:pt x="52948" y="26317"/>
                    <a:pt x="53341" y="26663"/>
                  </a:cubicBezTo>
                  <a:cubicBezTo>
                    <a:pt x="53722" y="27008"/>
                    <a:pt x="54091" y="27365"/>
                    <a:pt x="54472" y="27710"/>
                  </a:cubicBezTo>
                  <a:cubicBezTo>
                    <a:pt x="54662" y="27877"/>
                    <a:pt x="54841" y="28056"/>
                    <a:pt x="55008" y="28234"/>
                  </a:cubicBezTo>
                  <a:cubicBezTo>
                    <a:pt x="55186" y="28425"/>
                    <a:pt x="55365" y="28591"/>
                    <a:pt x="55532" y="28782"/>
                  </a:cubicBezTo>
                  <a:cubicBezTo>
                    <a:pt x="55889" y="29139"/>
                    <a:pt x="56222" y="29496"/>
                    <a:pt x="56555" y="29853"/>
                  </a:cubicBezTo>
                  <a:cubicBezTo>
                    <a:pt x="57877" y="31270"/>
                    <a:pt x="59032" y="32675"/>
                    <a:pt x="59996" y="33997"/>
                  </a:cubicBezTo>
                  <a:cubicBezTo>
                    <a:pt x="60961" y="35318"/>
                    <a:pt x="61723" y="36557"/>
                    <a:pt x="62259" y="37640"/>
                  </a:cubicBezTo>
                  <a:cubicBezTo>
                    <a:pt x="62806" y="38724"/>
                    <a:pt x="63163" y="39617"/>
                    <a:pt x="63366" y="40248"/>
                  </a:cubicBezTo>
                  <a:cubicBezTo>
                    <a:pt x="63413" y="40414"/>
                    <a:pt x="63461" y="40545"/>
                    <a:pt x="63509" y="40676"/>
                  </a:cubicBezTo>
                  <a:cubicBezTo>
                    <a:pt x="63521" y="40736"/>
                    <a:pt x="63544" y="40783"/>
                    <a:pt x="63556" y="40843"/>
                  </a:cubicBezTo>
                  <a:cubicBezTo>
                    <a:pt x="63568" y="40890"/>
                    <a:pt x="63580" y="40938"/>
                    <a:pt x="63592" y="40986"/>
                  </a:cubicBezTo>
                  <a:cubicBezTo>
                    <a:pt x="63640" y="41152"/>
                    <a:pt x="63663" y="41236"/>
                    <a:pt x="63663" y="41236"/>
                  </a:cubicBezTo>
                  <a:cubicBezTo>
                    <a:pt x="63763" y="41585"/>
                    <a:pt x="63920" y="41756"/>
                    <a:pt x="64045" y="41756"/>
                  </a:cubicBezTo>
                  <a:cubicBezTo>
                    <a:pt x="64187" y="41756"/>
                    <a:pt x="64287" y="41532"/>
                    <a:pt x="64211" y="41093"/>
                  </a:cubicBezTo>
                  <a:cubicBezTo>
                    <a:pt x="64211" y="41093"/>
                    <a:pt x="64187" y="41010"/>
                    <a:pt x="64152" y="40831"/>
                  </a:cubicBezTo>
                  <a:cubicBezTo>
                    <a:pt x="64140" y="40783"/>
                    <a:pt x="64128" y="40736"/>
                    <a:pt x="64116" y="40688"/>
                  </a:cubicBezTo>
                  <a:cubicBezTo>
                    <a:pt x="64104" y="40629"/>
                    <a:pt x="64080" y="40569"/>
                    <a:pt x="64068" y="40509"/>
                  </a:cubicBezTo>
                  <a:cubicBezTo>
                    <a:pt x="64033" y="40379"/>
                    <a:pt x="63985" y="40236"/>
                    <a:pt x="63937" y="40069"/>
                  </a:cubicBezTo>
                  <a:cubicBezTo>
                    <a:pt x="63735" y="39414"/>
                    <a:pt x="63390" y="38474"/>
                    <a:pt x="62854" y="37354"/>
                  </a:cubicBezTo>
                  <a:cubicBezTo>
                    <a:pt x="62306" y="36223"/>
                    <a:pt x="61556" y="34937"/>
                    <a:pt x="60604" y="33568"/>
                  </a:cubicBezTo>
                  <a:cubicBezTo>
                    <a:pt x="59639" y="32199"/>
                    <a:pt x="58484" y="30746"/>
                    <a:pt x="57175" y="29282"/>
                  </a:cubicBezTo>
                  <a:cubicBezTo>
                    <a:pt x="56841" y="28913"/>
                    <a:pt x="56508" y="28556"/>
                    <a:pt x="56163" y="28187"/>
                  </a:cubicBezTo>
                  <a:cubicBezTo>
                    <a:pt x="55996" y="27996"/>
                    <a:pt x="55805" y="27817"/>
                    <a:pt x="55639" y="27627"/>
                  </a:cubicBezTo>
                  <a:cubicBezTo>
                    <a:pt x="55460" y="27436"/>
                    <a:pt x="55281" y="27258"/>
                    <a:pt x="55091" y="27079"/>
                  </a:cubicBezTo>
                  <a:cubicBezTo>
                    <a:pt x="54710" y="26722"/>
                    <a:pt x="54341" y="26353"/>
                    <a:pt x="53948" y="25984"/>
                  </a:cubicBezTo>
                  <a:cubicBezTo>
                    <a:pt x="53567" y="25639"/>
                    <a:pt x="53174" y="25281"/>
                    <a:pt x="52769" y="24912"/>
                  </a:cubicBezTo>
                  <a:cubicBezTo>
                    <a:pt x="51174" y="23495"/>
                    <a:pt x="49459" y="22102"/>
                    <a:pt x="47709" y="20793"/>
                  </a:cubicBezTo>
                  <a:cubicBezTo>
                    <a:pt x="45947" y="19483"/>
                    <a:pt x="44137" y="18257"/>
                    <a:pt x="42339" y="17126"/>
                  </a:cubicBezTo>
                  <a:cubicBezTo>
                    <a:pt x="40553" y="16006"/>
                    <a:pt x="38791" y="14971"/>
                    <a:pt x="37101" y="14066"/>
                  </a:cubicBezTo>
                  <a:cubicBezTo>
                    <a:pt x="33743" y="12220"/>
                    <a:pt x="29802" y="10363"/>
                    <a:pt x="25778" y="8684"/>
                  </a:cubicBezTo>
                  <a:cubicBezTo>
                    <a:pt x="21742" y="7005"/>
                    <a:pt x="17610" y="5481"/>
                    <a:pt x="13907" y="4231"/>
                  </a:cubicBezTo>
                  <a:cubicBezTo>
                    <a:pt x="10204" y="2957"/>
                    <a:pt x="6930" y="1933"/>
                    <a:pt x="4585" y="1207"/>
                  </a:cubicBezTo>
                  <a:cubicBezTo>
                    <a:pt x="2239" y="493"/>
                    <a:pt x="822" y="52"/>
                    <a:pt x="822" y="52"/>
                  </a:cubicBezTo>
                  <a:cubicBezTo>
                    <a:pt x="693" y="16"/>
                    <a:pt x="581" y="0"/>
                    <a:pt x="48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2695475" y="2245500"/>
              <a:ext cx="328950" cy="329525"/>
            </a:xfrm>
            <a:custGeom>
              <a:avLst/>
              <a:gdLst/>
              <a:ahLst/>
              <a:cxnLst/>
              <a:rect l="l" t="t" r="r" b="b"/>
              <a:pathLst>
                <a:path w="13158" h="13181" extrusionOk="0">
                  <a:moveTo>
                    <a:pt x="362" y="1"/>
                  </a:moveTo>
                  <a:cubicBezTo>
                    <a:pt x="191" y="1"/>
                    <a:pt x="1" y="385"/>
                    <a:pt x="123" y="518"/>
                  </a:cubicBezTo>
                  <a:cubicBezTo>
                    <a:pt x="123" y="518"/>
                    <a:pt x="409" y="697"/>
                    <a:pt x="873" y="994"/>
                  </a:cubicBezTo>
                  <a:cubicBezTo>
                    <a:pt x="1087" y="1161"/>
                    <a:pt x="1349" y="1364"/>
                    <a:pt x="1647" y="1590"/>
                  </a:cubicBezTo>
                  <a:cubicBezTo>
                    <a:pt x="1790" y="1709"/>
                    <a:pt x="1933" y="1840"/>
                    <a:pt x="2100" y="1971"/>
                  </a:cubicBezTo>
                  <a:cubicBezTo>
                    <a:pt x="2242" y="2114"/>
                    <a:pt x="2409" y="2245"/>
                    <a:pt x="2576" y="2399"/>
                  </a:cubicBezTo>
                  <a:cubicBezTo>
                    <a:pt x="3874" y="3602"/>
                    <a:pt x="5302" y="5293"/>
                    <a:pt x="6433" y="6638"/>
                  </a:cubicBezTo>
                  <a:cubicBezTo>
                    <a:pt x="7564" y="7972"/>
                    <a:pt x="9041" y="9674"/>
                    <a:pt x="10303" y="10984"/>
                  </a:cubicBezTo>
                  <a:cubicBezTo>
                    <a:pt x="10636" y="11305"/>
                    <a:pt x="10934" y="11603"/>
                    <a:pt x="11208" y="11877"/>
                  </a:cubicBezTo>
                  <a:cubicBezTo>
                    <a:pt x="11494" y="12139"/>
                    <a:pt x="11744" y="12365"/>
                    <a:pt x="11958" y="12567"/>
                  </a:cubicBezTo>
                  <a:cubicBezTo>
                    <a:pt x="12398" y="12936"/>
                    <a:pt x="12660" y="13163"/>
                    <a:pt x="12660" y="13163"/>
                  </a:cubicBezTo>
                  <a:cubicBezTo>
                    <a:pt x="12678" y="13175"/>
                    <a:pt x="12699" y="13180"/>
                    <a:pt x="12721" y="13180"/>
                  </a:cubicBezTo>
                  <a:cubicBezTo>
                    <a:pt x="12891" y="13180"/>
                    <a:pt x="13157" y="12850"/>
                    <a:pt x="13041" y="12734"/>
                  </a:cubicBezTo>
                  <a:cubicBezTo>
                    <a:pt x="13041" y="12734"/>
                    <a:pt x="12803" y="12496"/>
                    <a:pt x="12410" y="12091"/>
                  </a:cubicBezTo>
                  <a:cubicBezTo>
                    <a:pt x="12220" y="11889"/>
                    <a:pt x="11994" y="11639"/>
                    <a:pt x="11744" y="11365"/>
                  </a:cubicBezTo>
                  <a:cubicBezTo>
                    <a:pt x="11494" y="11079"/>
                    <a:pt x="11220" y="10758"/>
                    <a:pt x="10934" y="10412"/>
                  </a:cubicBezTo>
                  <a:cubicBezTo>
                    <a:pt x="9779" y="9043"/>
                    <a:pt x="8422" y="7269"/>
                    <a:pt x="7279" y="5924"/>
                  </a:cubicBezTo>
                  <a:cubicBezTo>
                    <a:pt x="6136" y="4566"/>
                    <a:pt x="4564" y="2923"/>
                    <a:pt x="3123" y="1768"/>
                  </a:cubicBezTo>
                  <a:cubicBezTo>
                    <a:pt x="2945" y="1614"/>
                    <a:pt x="2754" y="1495"/>
                    <a:pt x="2588" y="1364"/>
                  </a:cubicBezTo>
                  <a:cubicBezTo>
                    <a:pt x="2409" y="1233"/>
                    <a:pt x="2254" y="1114"/>
                    <a:pt x="2088" y="994"/>
                  </a:cubicBezTo>
                  <a:cubicBezTo>
                    <a:pt x="1766" y="792"/>
                    <a:pt x="1468" y="602"/>
                    <a:pt x="1218" y="447"/>
                  </a:cubicBezTo>
                  <a:cubicBezTo>
                    <a:pt x="706" y="173"/>
                    <a:pt x="397" y="6"/>
                    <a:pt x="397" y="6"/>
                  </a:cubicBezTo>
                  <a:cubicBezTo>
                    <a:pt x="385" y="2"/>
                    <a:pt x="374" y="1"/>
                    <a:pt x="362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2179125" y="2402975"/>
              <a:ext cx="489325" cy="87375"/>
            </a:xfrm>
            <a:custGeom>
              <a:avLst/>
              <a:gdLst/>
              <a:ahLst/>
              <a:cxnLst/>
              <a:rect l="l" t="t" r="r" b="b"/>
              <a:pathLst>
                <a:path w="19573" h="3495" extrusionOk="0">
                  <a:moveTo>
                    <a:pt x="14883" y="0"/>
                  </a:moveTo>
                  <a:cubicBezTo>
                    <a:pt x="14840" y="0"/>
                    <a:pt x="14796" y="2"/>
                    <a:pt x="14753" y="6"/>
                  </a:cubicBezTo>
                  <a:cubicBezTo>
                    <a:pt x="14622" y="6"/>
                    <a:pt x="14491" y="18"/>
                    <a:pt x="14348" y="18"/>
                  </a:cubicBezTo>
                  <a:cubicBezTo>
                    <a:pt x="14086" y="29"/>
                    <a:pt x="13812" y="41"/>
                    <a:pt x="13538" y="53"/>
                  </a:cubicBezTo>
                  <a:cubicBezTo>
                    <a:pt x="13264" y="77"/>
                    <a:pt x="12990" y="101"/>
                    <a:pt x="12717" y="125"/>
                  </a:cubicBezTo>
                  <a:cubicBezTo>
                    <a:pt x="12169" y="172"/>
                    <a:pt x="11621" y="256"/>
                    <a:pt x="11097" y="315"/>
                  </a:cubicBezTo>
                  <a:cubicBezTo>
                    <a:pt x="10573" y="387"/>
                    <a:pt x="10061" y="470"/>
                    <a:pt x="9597" y="553"/>
                  </a:cubicBezTo>
                  <a:cubicBezTo>
                    <a:pt x="7716" y="899"/>
                    <a:pt x="5358" y="1518"/>
                    <a:pt x="3477" y="2042"/>
                  </a:cubicBezTo>
                  <a:cubicBezTo>
                    <a:pt x="2537" y="2292"/>
                    <a:pt x="1715" y="2518"/>
                    <a:pt x="1132" y="2685"/>
                  </a:cubicBezTo>
                  <a:cubicBezTo>
                    <a:pt x="536" y="2839"/>
                    <a:pt x="179" y="2935"/>
                    <a:pt x="179" y="2935"/>
                  </a:cubicBezTo>
                  <a:cubicBezTo>
                    <a:pt x="1" y="3018"/>
                    <a:pt x="96" y="3482"/>
                    <a:pt x="298" y="3494"/>
                  </a:cubicBezTo>
                  <a:cubicBezTo>
                    <a:pt x="298" y="3494"/>
                    <a:pt x="667" y="3435"/>
                    <a:pt x="1275" y="3327"/>
                  </a:cubicBezTo>
                  <a:cubicBezTo>
                    <a:pt x="1870" y="3208"/>
                    <a:pt x="2715" y="3042"/>
                    <a:pt x="3668" y="2851"/>
                  </a:cubicBezTo>
                  <a:cubicBezTo>
                    <a:pt x="5585" y="2470"/>
                    <a:pt x="7942" y="1982"/>
                    <a:pt x="9800" y="1649"/>
                  </a:cubicBezTo>
                  <a:cubicBezTo>
                    <a:pt x="11645" y="1292"/>
                    <a:pt x="14002" y="922"/>
                    <a:pt x="15919" y="839"/>
                  </a:cubicBezTo>
                  <a:cubicBezTo>
                    <a:pt x="16038" y="833"/>
                    <a:pt x="16154" y="833"/>
                    <a:pt x="16269" y="833"/>
                  </a:cubicBezTo>
                  <a:cubicBezTo>
                    <a:pt x="16384" y="833"/>
                    <a:pt x="16497" y="833"/>
                    <a:pt x="16610" y="827"/>
                  </a:cubicBezTo>
                  <a:lnTo>
                    <a:pt x="17253" y="827"/>
                  </a:lnTo>
                  <a:cubicBezTo>
                    <a:pt x="17646" y="851"/>
                    <a:pt x="18015" y="875"/>
                    <a:pt x="18312" y="887"/>
                  </a:cubicBezTo>
                  <a:cubicBezTo>
                    <a:pt x="18896" y="970"/>
                    <a:pt x="19253" y="1018"/>
                    <a:pt x="19253" y="1018"/>
                  </a:cubicBezTo>
                  <a:cubicBezTo>
                    <a:pt x="19255" y="1018"/>
                    <a:pt x="19257" y="1018"/>
                    <a:pt x="19259" y="1018"/>
                  </a:cubicBezTo>
                  <a:cubicBezTo>
                    <a:pt x="19446" y="1018"/>
                    <a:pt x="19572" y="505"/>
                    <a:pt x="19372" y="458"/>
                  </a:cubicBezTo>
                  <a:cubicBezTo>
                    <a:pt x="19372" y="458"/>
                    <a:pt x="19015" y="375"/>
                    <a:pt x="18396" y="244"/>
                  </a:cubicBezTo>
                  <a:cubicBezTo>
                    <a:pt x="18086" y="196"/>
                    <a:pt x="17717" y="149"/>
                    <a:pt x="17300" y="89"/>
                  </a:cubicBezTo>
                  <a:cubicBezTo>
                    <a:pt x="17086" y="77"/>
                    <a:pt x="16860" y="65"/>
                    <a:pt x="16634" y="41"/>
                  </a:cubicBezTo>
                  <a:cubicBezTo>
                    <a:pt x="16407" y="29"/>
                    <a:pt x="16157" y="6"/>
                    <a:pt x="15919" y="6"/>
                  </a:cubicBezTo>
                  <a:lnTo>
                    <a:pt x="15145" y="6"/>
                  </a:lnTo>
                  <a:cubicBezTo>
                    <a:pt x="15058" y="6"/>
                    <a:pt x="14971" y="0"/>
                    <a:pt x="14883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2525000" y="1956025"/>
              <a:ext cx="2631025" cy="2630700"/>
            </a:xfrm>
            <a:custGeom>
              <a:avLst/>
              <a:gdLst/>
              <a:ahLst/>
              <a:cxnLst/>
              <a:rect l="l" t="t" r="r" b="b"/>
              <a:pathLst>
                <a:path w="105241" h="105228" extrusionOk="0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178175" y="4397625"/>
              <a:ext cx="88750" cy="32875"/>
            </a:xfrm>
            <a:custGeom>
              <a:avLst/>
              <a:gdLst/>
              <a:ahLst/>
              <a:cxnLst/>
              <a:rect l="l" t="t" r="r" b="b"/>
              <a:pathLst>
                <a:path w="3550" h="1315" extrusionOk="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3759975" y="2855825"/>
              <a:ext cx="289350" cy="91800"/>
            </a:xfrm>
            <a:custGeom>
              <a:avLst/>
              <a:gdLst/>
              <a:ahLst/>
              <a:cxnLst/>
              <a:rect l="l" t="t" r="r" b="b"/>
              <a:pathLst>
                <a:path w="11574" h="3672" extrusionOk="0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3922500" y="2967700"/>
              <a:ext cx="77800" cy="27925"/>
            </a:xfrm>
            <a:custGeom>
              <a:avLst/>
              <a:gdLst/>
              <a:ahLst/>
              <a:cxnLst/>
              <a:rect l="l" t="t" r="r" b="b"/>
              <a:pathLst>
                <a:path w="3112" h="1117" extrusionOk="0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4042750" y="2932100"/>
              <a:ext cx="156725" cy="70025"/>
            </a:xfrm>
            <a:custGeom>
              <a:avLst/>
              <a:gdLst/>
              <a:ahLst/>
              <a:cxnLst/>
              <a:rect l="l" t="t" r="r" b="b"/>
              <a:pathLst>
                <a:path w="6269" h="2801" extrusionOk="0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212125" y="2968325"/>
              <a:ext cx="65725" cy="32225"/>
            </a:xfrm>
            <a:custGeom>
              <a:avLst/>
              <a:gdLst/>
              <a:ahLst/>
              <a:cxnLst/>
              <a:rect l="l" t="t" r="r" b="b"/>
              <a:pathLst>
                <a:path w="2629" h="1289" extrusionOk="0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3918025" y="2797925"/>
              <a:ext cx="53625" cy="58200"/>
            </a:xfrm>
            <a:custGeom>
              <a:avLst/>
              <a:gdLst/>
              <a:ahLst/>
              <a:cxnLst/>
              <a:rect l="l" t="t" r="r" b="b"/>
              <a:pathLst>
                <a:path w="2145" h="2328" extrusionOk="0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3800175" y="2889750"/>
              <a:ext cx="37525" cy="28300"/>
            </a:xfrm>
            <a:custGeom>
              <a:avLst/>
              <a:gdLst/>
              <a:ahLst/>
              <a:cxnLst/>
              <a:rect l="l" t="t" r="r" b="b"/>
              <a:pathLst>
                <a:path w="1501" h="1132" extrusionOk="0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054075" y="2895650"/>
              <a:ext cx="42875" cy="32800"/>
            </a:xfrm>
            <a:custGeom>
              <a:avLst/>
              <a:gdLst/>
              <a:ahLst/>
              <a:cxnLst/>
              <a:rect l="l" t="t" r="r" b="b"/>
              <a:pathLst>
                <a:path w="1715" h="1312" extrusionOk="0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014650" y="1963250"/>
              <a:ext cx="1907400" cy="2504750"/>
            </a:xfrm>
            <a:custGeom>
              <a:avLst/>
              <a:gdLst/>
              <a:ahLst/>
              <a:cxnLst/>
              <a:rect l="l" t="t" r="r" b="b"/>
              <a:pathLst>
                <a:path w="76296" h="100190" extrusionOk="0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392800" y="2117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3768900" y="2144450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255275" y="2306125"/>
              <a:ext cx="146475" cy="86025"/>
            </a:xfrm>
            <a:custGeom>
              <a:avLst/>
              <a:gdLst/>
              <a:ahLst/>
              <a:cxnLst/>
              <a:rect l="l" t="t" r="r" b="b"/>
              <a:pathLst>
                <a:path w="5859" h="3441" extrusionOk="0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3556975" y="3417150"/>
              <a:ext cx="57775" cy="54400"/>
            </a:xfrm>
            <a:custGeom>
              <a:avLst/>
              <a:gdLst/>
              <a:ahLst/>
              <a:cxnLst/>
              <a:rect l="l" t="t" r="r" b="b"/>
              <a:pathLst>
                <a:path w="2311" h="2176" extrusionOk="0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824700" y="2422200"/>
              <a:ext cx="321800" cy="831450"/>
            </a:xfrm>
            <a:custGeom>
              <a:avLst/>
              <a:gdLst/>
              <a:ahLst/>
              <a:cxnLst/>
              <a:rect l="l" t="t" r="r" b="b"/>
              <a:pathLst>
                <a:path w="12872" h="33258" extrusionOk="0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433875" y="2133725"/>
              <a:ext cx="96475" cy="62525"/>
            </a:xfrm>
            <a:custGeom>
              <a:avLst/>
              <a:gdLst/>
              <a:ahLst/>
              <a:cxnLst/>
              <a:rect l="l" t="t" r="r" b="b"/>
              <a:pathLst>
                <a:path w="3859" h="2501" extrusionOk="0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3614125" y="4495475"/>
              <a:ext cx="588200" cy="91450"/>
            </a:xfrm>
            <a:custGeom>
              <a:avLst/>
              <a:gdLst/>
              <a:ahLst/>
              <a:cxnLst/>
              <a:rect l="l" t="t" r="r" b="b"/>
              <a:pathLst>
                <a:path w="23528" h="3658" extrusionOk="0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669675" y="2505800"/>
              <a:ext cx="2486350" cy="2080925"/>
            </a:xfrm>
            <a:custGeom>
              <a:avLst/>
              <a:gdLst/>
              <a:ahLst/>
              <a:cxnLst/>
              <a:rect l="l" t="t" r="r" b="b"/>
              <a:pathLst>
                <a:path w="99454" h="83237" extrusionOk="0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6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544" name="Google Shape;544;p3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542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241571" y="160737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Этапы работы</a:t>
            </a:r>
            <a:endParaRPr dirty="0"/>
          </a:p>
        </p:txBody>
      </p:sp>
      <p:sp>
        <p:nvSpPr>
          <p:cNvPr id="652" name="Google Shape;652;p39"/>
          <p:cNvSpPr txBox="1">
            <a:spLocks noGrp="1"/>
          </p:cNvSpPr>
          <p:nvPr>
            <p:ph type="title" idx="2"/>
          </p:nvPr>
        </p:nvSpPr>
        <p:spPr>
          <a:xfrm>
            <a:off x="3868789" y="28448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Выбор факторов</a:t>
            </a:r>
            <a:endParaRPr dirty="0"/>
          </a:p>
        </p:txBody>
      </p:sp>
      <p:sp>
        <p:nvSpPr>
          <p:cNvPr id="653" name="Google Shape;653;p39"/>
          <p:cNvSpPr txBox="1">
            <a:spLocks noGrp="1"/>
          </p:cNvSpPr>
          <p:nvPr>
            <p:ph type="subTitle" idx="1"/>
          </p:nvPr>
        </p:nvSpPr>
        <p:spPr>
          <a:xfrm>
            <a:off x="4217707" y="199242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/>
              <a:t>Температура</a:t>
            </a:r>
            <a:r>
              <a:rPr lang="en-US" dirty="0"/>
              <a:t>, </a:t>
            </a:r>
            <a:r>
              <a:rPr lang="ru-RU" dirty="0"/>
              <a:t>влажность почвы</a:t>
            </a:r>
            <a:r>
              <a:rPr lang="en-US" dirty="0"/>
              <a:t>, </a:t>
            </a:r>
            <a:r>
              <a:rPr lang="ru-RU" dirty="0"/>
              <a:t>относительная влажность и т</a:t>
            </a:r>
            <a:r>
              <a:rPr lang="en-US" dirty="0"/>
              <a:t>.</a:t>
            </a:r>
            <a:r>
              <a:rPr lang="ru-RU" dirty="0"/>
              <a:t>д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654" name="Google Shape;654;p39"/>
          <p:cNvSpPr txBox="1">
            <a:spLocks noGrp="1"/>
          </p:cNvSpPr>
          <p:nvPr>
            <p:ph type="title" idx="3"/>
          </p:nvPr>
        </p:nvSpPr>
        <p:spPr>
          <a:xfrm>
            <a:off x="4494884" y="1506101"/>
            <a:ext cx="4180207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/>
              <a:t>.</a:t>
            </a:r>
            <a:r>
              <a:rPr lang="en-US" dirty="0"/>
              <a:t>CSV</a:t>
            </a:r>
            <a:r>
              <a:rPr lang="ru-RU" dirty="0"/>
              <a:t> файл истории пожаров в регионе</a:t>
            </a:r>
            <a:br>
              <a:rPr lang="ru-RU" dirty="0"/>
            </a:br>
            <a:endParaRPr dirty="0"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4"/>
          </p:nvPr>
        </p:nvSpPr>
        <p:spPr>
          <a:xfrm>
            <a:off x="4505359" y="1539752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История пожаров за предыдущий период</a:t>
            </a:r>
            <a:r>
              <a:rPr lang="en" dirty="0"/>
              <a:t>.</a:t>
            </a:r>
            <a:endParaRPr dirty="0"/>
          </a:p>
        </p:txBody>
      </p:sp>
      <p:sp>
        <p:nvSpPr>
          <p:cNvPr id="656" name="Google Shape;656;p39"/>
          <p:cNvSpPr txBox="1">
            <a:spLocks noGrp="1"/>
          </p:cNvSpPr>
          <p:nvPr>
            <p:ph type="title" idx="5"/>
          </p:nvPr>
        </p:nvSpPr>
        <p:spPr>
          <a:xfrm>
            <a:off x="3868789" y="214238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Выбор модели</a:t>
            </a:r>
            <a:endParaRPr dirty="0"/>
          </a:p>
        </p:txBody>
      </p:sp>
      <p:sp>
        <p:nvSpPr>
          <p:cNvPr id="657" name="Google Shape;657;p39"/>
          <p:cNvSpPr txBox="1">
            <a:spLocks noGrp="1"/>
          </p:cNvSpPr>
          <p:nvPr>
            <p:ph type="subTitle" idx="6"/>
          </p:nvPr>
        </p:nvSpPr>
        <p:spPr>
          <a:xfrm>
            <a:off x="4217707" y="2571482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Обучение модели на основе данных и прогнозирование площади пожара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658" name="Google Shape;658;p39"/>
          <p:cNvGrpSpPr/>
          <p:nvPr/>
        </p:nvGrpSpPr>
        <p:grpSpPr>
          <a:xfrm flipH="1">
            <a:off x="5667823" y="489790"/>
            <a:ext cx="446222" cy="74603"/>
            <a:chOff x="6146875" y="1767300"/>
            <a:chExt cx="331025" cy="57475"/>
          </a:xfrm>
        </p:grpSpPr>
        <p:sp>
          <p:nvSpPr>
            <p:cNvPr id="659" name="Google Shape;659;p39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39"/>
          <p:cNvGrpSpPr/>
          <p:nvPr/>
        </p:nvGrpSpPr>
        <p:grpSpPr>
          <a:xfrm flipH="1">
            <a:off x="8334616" y="1450586"/>
            <a:ext cx="446222" cy="74603"/>
            <a:chOff x="6146875" y="1767300"/>
            <a:chExt cx="331025" cy="57475"/>
          </a:xfrm>
        </p:grpSpPr>
        <p:sp>
          <p:nvSpPr>
            <p:cNvPr id="663" name="Google Shape;663;p39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9"/>
          <p:cNvGrpSpPr/>
          <p:nvPr/>
        </p:nvGrpSpPr>
        <p:grpSpPr>
          <a:xfrm flipH="1">
            <a:off x="5492077" y="2349209"/>
            <a:ext cx="446222" cy="74603"/>
            <a:chOff x="6146875" y="1767300"/>
            <a:chExt cx="331025" cy="57475"/>
          </a:xfrm>
        </p:grpSpPr>
        <p:sp>
          <p:nvSpPr>
            <p:cNvPr id="667" name="Google Shape;667;p39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39"/>
          <p:cNvGrpSpPr/>
          <p:nvPr/>
        </p:nvGrpSpPr>
        <p:grpSpPr>
          <a:xfrm>
            <a:off x="477008" y="1129850"/>
            <a:ext cx="3281247" cy="3203761"/>
            <a:chOff x="2025550" y="988325"/>
            <a:chExt cx="3568900" cy="3485000"/>
          </a:xfrm>
        </p:grpSpPr>
        <p:sp>
          <p:nvSpPr>
            <p:cNvPr id="671" name="Google Shape;671;p39"/>
            <p:cNvSpPr/>
            <p:nvPr/>
          </p:nvSpPr>
          <p:spPr>
            <a:xfrm>
              <a:off x="2025550" y="4130400"/>
              <a:ext cx="3568900" cy="342925"/>
            </a:xfrm>
            <a:custGeom>
              <a:avLst/>
              <a:gdLst/>
              <a:ahLst/>
              <a:cxnLst/>
              <a:rect l="l" t="t" r="r" b="b"/>
              <a:pathLst>
                <a:path w="142756" h="13717" extrusionOk="0">
                  <a:moveTo>
                    <a:pt x="71378" y="0"/>
                  </a:moveTo>
                  <a:cubicBezTo>
                    <a:pt x="52447" y="0"/>
                    <a:pt x="34290" y="727"/>
                    <a:pt x="20907" y="2013"/>
                  </a:cubicBezTo>
                  <a:cubicBezTo>
                    <a:pt x="7525" y="3299"/>
                    <a:pt x="0" y="5037"/>
                    <a:pt x="0" y="6858"/>
                  </a:cubicBezTo>
                  <a:cubicBezTo>
                    <a:pt x="0" y="8680"/>
                    <a:pt x="7525" y="10418"/>
                    <a:pt x="20907" y="11704"/>
                  </a:cubicBezTo>
                  <a:cubicBezTo>
                    <a:pt x="34290" y="12990"/>
                    <a:pt x="52447" y="13716"/>
                    <a:pt x="71378" y="13716"/>
                  </a:cubicBezTo>
                  <a:cubicBezTo>
                    <a:pt x="90309" y="13716"/>
                    <a:pt x="108466" y="12990"/>
                    <a:pt x="121849" y="11704"/>
                  </a:cubicBezTo>
                  <a:cubicBezTo>
                    <a:pt x="135231" y="10418"/>
                    <a:pt x="142756" y="8680"/>
                    <a:pt x="142756" y="6858"/>
                  </a:cubicBezTo>
                  <a:cubicBezTo>
                    <a:pt x="142756" y="5037"/>
                    <a:pt x="135231" y="3299"/>
                    <a:pt x="121849" y="2013"/>
                  </a:cubicBezTo>
                  <a:cubicBezTo>
                    <a:pt x="108466" y="727"/>
                    <a:pt x="90309" y="0"/>
                    <a:pt x="7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3319150" y="1462450"/>
              <a:ext cx="1020700" cy="1704550"/>
            </a:xfrm>
            <a:custGeom>
              <a:avLst/>
              <a:gdLst/>
              <a:ahLst/>
              <a:cxnLst/>
              <a:rect l="l" t="t" r="r" b="b"/>
              <a:pathLst>
                <a:path w="40828" h="68182" extrusionOk="0">
                  <a:moveTo>
                    <a:pt x="15523" y="1"/>
                  </a:moveTo>
                  <a:cubicBezTo>
                    <a:pt x="13789" y="1"/>
                    <a:pt x="12012" y="930"/>
                    <a:pt x="10931" y="2325"/>
                  </a:cubicBezTo>
                  <a:cubicBezTo>
                    <a:pt x="9442" y="4242"/>
                    <a:pt x="9073" y="6825"/>
                    <a:pt x="9299" y="9230"/>
                  </a:cubicBezTo>
                  <a:cubicBezTo>
                    <a:pt x="9609" y="12612"/>
                    <a:pt x="11002" y="15993"/>
                    <a:pt x="10228" y="19303"/>
                  </a:cubicBezTo>
                  <a:cubicBezTo>
                    <a:pt x="9466" y="22541"/>
                    <a:pt x="6823" y="24911"/>
                    <a:pt x="4513" y="27304"/>
                  </a:cubicBezTo>
                  <a:cubicBezTo>
                    <a:pt x="2215" y="29697"/>
                    <a:pt x="1" y="32733"/>
                    <a:pt x="465" y="36019"/>
                  </a:cubicBezTo>
                  <a:cubicBezTo>
                    <a:pt x="977" y="39603"/>
                    <a:pt x="4537" y="42270"/>
                    <a:pt x="4763" y="45890"/>
                  </a:cubicBezTo>
                  <a:cubicBezTo>
                    <a:pt x="4918" y="48473"/>
                    <a:pt x="3311" y="50819"/>
                    <a:pt x="2930" y="53379"/>
                  </a:cubicBezTo>
                  <a:cubicBezTo>
                    <a:pt x="2394" y="56986"/>
                    <a:pt x="4418" y="60606"/>
                    <a:pt x="7263" y="62868"/>
                  </a:cubicBezTo>
                  <a:cubicBezTo>
                    <a:pt x="10121" y="65142"/>
                    <a:pt x="13693" y="66273"/>
                    <a:pt x="17229" y="67166"/>
                  </a:cubicBezTo>
                  <a:cubicBezTo>
                    <a:pt x="19473" y="67727"/>
                    <a:pt x="21874" y="68181"/>
                    <a:pt x="24195" y="68181"/>
                  </a:cubicBezTo>
                  <a:cubicBezTo>
                    <a:pt x="26454" y="68181"/>
                    <a:pt x="28637" y="67751"/>
                    <a:pt x="30528" y="66571"/>
                  </a:cubicBezTo>
                  <a:cubicBezTo>
                    <a:pt x="32409" y="65880"/>
                    <a:pt x="34148" y="64868"/>
                    <a:pt x="35612" y="63511"/>
                  </a:cubicBezTo>
                  <a:cubicBezTo>
                    <a:pt x="39077" y="60284"/>
                    <a:pt x="40684" y="54926"/>
                    <a:pt x="38779" y="50593"/>
                  </a:cubicBezTo>
                  <a:cubicBezTo>
                    <a:pt x="38017" y="48878"/>
                    <a:pt x="36755" y="47354"/>
                    <a:pt x="36410" y="45497"/>
                  </a:cubicBezTo>
                  <a:cubicBezTo>
                    <a:pt x="35886" y="42782"/>
                    <a:pt x="37422" y="40163"/>
                    <a:pt x="38660" y="37686"/>
                  </a:cubicBezTo>
                  <a:cubicBezTo>
                    <a:pt x="39851" y="35329"/>
                    <a:pt x="40827" y="32519"/>
                    <a:pt x="40018" y="30078"/>
                  </a:cubicBezTo>
                  <a:cubicBezTo>
                    <a:pt x="39934" y="29840"/>
                    <a:pt x="39839" y="29602"/>
                    <a:pt x="39720" y="29364"/>
                  </a:cubicBezTo>
                  <a:cubicBezTo>
                    <a:pt x="39720" y="29352"/>
                    <a:pt x="39708" y="29340"/>
                    <a:pt x="39708" y="29328"/>
                  </a:cubicBezTo>
                  <a:cubicBezTo>
                    <a:pt x="38898" y="27733"/>
                    <a:pt x="37315" y="26637"/>
                    <a:pt x="36505" y="25042"/>
                  </a:cubicBezTo>
                  <a:cubicBezTo>
                    <a:pt x="36493" y="25030"/>
                    <a:pt x="36493" y="25018"/>
                    <a:pt x="36481" y="25006"/>
                  </a:cubicBezTo>
                  <a:cubicBezTo>
                    <a:pt x="36362" y="24744"/>
                    <a:pt x="36255" y="24494"/>
                    <a:pt x="36172" y="24220"/>
                  </a:cubicBezTo>
                  <a:cubicBezTo>
                    <a:pt x="35088" y="20910"/>
                    <a:pt x="36803" y="16684"/>
                    <a:pt x="34600" y="13909"/>
                  </a:cubicBezTo>
                  <a:cubicBezTo>
                    <a:pt x="32802" y="11635"/>
                    <a:pt x="29409" y="11683"/>
                    <a:pt x="26706" y="10623"/>
                  </a:cubicBezTo>
                  <a:cubicBezTo>
                    <a:pt x="25016" y="9957"/>
                    <a:pt x="23515" y="8778"/>
                    <a:pt x="22468" y="7301"/>
                  </a:cubicBezTo>
                  <a:cubicBezTo>
                    <a:pt x="20789" y="4920"/>
                    <a:pt x="20015" y="1610"/>
                    <a:pt x="17372" y="396"/>
                  </a:cubicBezTo>
                  <a:cubicBezTo>
                    <a:pt x="16785" y="125"/>
                    <a:pt x="16157" y="1"/>
                    <a:pt x="15523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3645825" y="1866550"/>
              <a:ext cx="503525" cy="1487775"/>
            </a:xfrm>
            <a:custGeom>
              <a:avLst/>
              <a:gdLst/>
              <a:ahLst/>
              <a:cxnLst/>
              <a:rect l="l" t="t" r="r" b="b"/>
              <a:pathLst>
                <a:path w="20141" h="59511" extrusionOk="0">
                  <a:moveTo>
                    <a:pt x="9279" y="0"/>
                  </a:moveTo>
                  <a:cubicBezTo>
                    <a:pt x="9013" y="0"/>
                    <a:pt x="8746" y="173"/>
                    <a:pt x="8746" y="520"/>
                  </a:cubicBezTo>
                  <a:lnTo>
                    <a:pt x="8746" y="11319"/>
                  </a:lnTo>
                  <a:lnTo>
                    <a:pt x="1162" y="4937"/>
                  </a:lnTo>
                  <a:cubicBezTo>
                    <a:pt x="1048" y="4842"/>
                    <a:pt x="925" y="4801"/>
                    <a:pt x="805" y="4801"/>
                  </a:cubicBezTo>
                  <a:cubicBezTo>
                    <a:pt x="373" y="4801"/>
                    <a:pt x="1" y="5330"/>
                    <a:pt x="411" y="5675"/>
                  </a:cubicBezTo>
                  <a:lnTo>
                    <a:pt x="8746" y="12700"/>
                  </a:lnTo>
                  <a:lnTo>
                    <a:pt x="8805" y="59003"/>
                  </a:lnTo>
                  <a:cubicBezTo>
                    <a:pt x="8805" y="59341"/>
                    <a:pt x="9065" y="59510"/>
                    <a:pt x="9326" y="59510"/>
                  </a:cubicBezTo>
                  <a:cubicBezTo>
                    <a:pt x="9589" y="59510"/>
                    <a:pt x="9853" y="59338"/>
                    <a:pt x="9853" y="58991"/>
                  </a:cubicBezTo>
                  <a:lnTo>
                    <a:pt x="9806" y="30916"/>
                  </a:lnTo>
                  <a:cubicBezTo>
                    <a:pt x="9817" y="30892"/>
                    <a:pt x="9841" y="30880"/>
                    <a:pt x="9853" y="30857"/>
                  </a:cubicBezTo>
                  <a:cubicBezTo>
                    <a:pt x="13187" y="26023"/>
                    <a:pt x="16533" y="21189"/>
                    <a:pt x="19866" y="16355"/>
                  </a:cubicBezTo>
                  <a:cubicBezTo>
                    <a:pt x="20140" y="15965"/>
                    <a:pt x="19777" y="15592"/>
                    <a:pt x="19403" y="15592"/>
                  </a:cubicBezTo>
                  <a:cubicBezTo>
                    <a:pt x="19241" y="15592"/>
                    <a:pt x="19077" y="15662"/>
                    <a:pt x="18961" y="15831"/>
                  </a:cubicBezTo>
                  <a:cubicBezTo>
                    <a:pt x="15902" y="20248"/>
                    <a:pt x="12854" y="24665"/>
                    <a:pt x="9806" y="29071"/>
                  </a:cubicBezTo>
                  <a:lnTo>
                    <a:pt x="9806" y="508"/>
                  </a:lnTo>
                  <a:cubicBezTo>
                    <a:pt x="9806" y="170"/>
                    <a:pt x="9543" y="0"/>
                    <a:pt x="9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562050" y="2412050"/>
              <a:ext cx="266725" cy="265225"/>
            </a:xfrm>
            <a:custGeom>
              <a:avLst/>
              <a:gdLst/>
              <a:ahLst/>
              <a:cxnLst/>
              <a:rect l="l" t="t" r="r" b="b"/>
              <a:pathLst>
                <a:path w="10669" h="10609" extrusionOk="0">
                  <a:moveTo>
                    <a:pt x="2121" y="1"/>
                  </a:moveTo>
                  <a:cubicBezTo>
                    <a:pt x="1755" y="1"/>
                    <a:pt x="1397" y="88"/>
                    <a:pt x="1084" y="286"/>
                  </a:cubicBezTo>
                  <a:cubicBezTo>
                    <a:pt x="298" y="774"/>
                    <a:pt x="0" y="1762"/>
                    <a:pt x="0" y="2679"/>
                  </a:cubicBezTo>
                  <a:cubicBezTo>
                    <a:pt x="0" y="3810"/>
                    <a:pt x="381" y="4905"/>
                    <a:pt x="845" y="5941"/>
                  </a:cubicBezTo>
                  <a:cubicBezTo>
                    <a:pt x="1584" y="7584"/>
                    <a:pt x="2536" y="9144"/>
                    <a:pt x="3596" y="10608"/>
                  </a:cubicBezTo>
                  <a:cubicBezTo>
                    <a:pt x="5703" y="8894"/>
                    <a:pt x="8215" y="7596"/>
                    <a:pt x="9799" y="5381"/>
                  </a:cubicBezTo>
                  <a:cubicBezTo>
                    <a:pt x="10180" y="4846"/>
                    <a:pt x="10513" y="4250"/>
                    <a:pt x="10620" y="3596"/>
                  </a:cubicBezTo>
                  <a:cubicBezTo>
                    <a:pt x="10668" y="3262"/>
                    <a:pt x="10656" y="2929"/>
                    <a:pt x="10525" y="2619"/>
                  </a:cubicBezTo>
                  <a:cubicBezTo>
                    <a:pt x="10394" y="2310"/>
                    <a:pt x="10132" y="2060"/>
                    <a:pt x="9847" y="1881"/>
                  </a:cubicBezTo>
                  <a:cubicBezTo>
                    <a:pt x="9390" y="1590"/>
                    <a:pt x="8856" y="1450"/>
                    <a:pt x="8323" y="1450"/>
                  </a:cubicBezTo>
                  <a:cubicBezTo>
                    <a:pt x="8049" y="1450"/>
                    <a:pt x="7776" y="1487"/>
                    <a:pt x="7513" y="1560"/>
                  </a:cubicBezTo>
                  <a:cubicBezTo>
                    <a:pt x="6727" y="1762"/>
                    <a:pt x="6037" y="2262"/>
                    <a:pt x="5537" y="2905"/>
                  </a:cubicBezTo>
                  <a:lnTo>
                    <a:pt x="5453" y="2941"/>
                  </a:lnTo>
                  <a:cubicBezTo>
                    <a:pt x="5048" y="2083"/>
                    <a:pt x="4584" y="1214"/>
                    <a:pt x="3834" y="619"/>
                  </a:cubicBezTo>
                  <a:cubicBezTo>
                    <a:pt x="3352" y="240"/>
                    <a:pt x="2726" y="1"/>
                    <a:pt x="212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3935900" y="2039350"/>
              <a:ext cx="202125" cy="205425"/>
            </a:xfrm>
            <a:custGeom>
              <a:avLst/>
              <a:gdLst/>
              <a:ahLst/>
              <a:cxnLst/>
              <a:rect l="l" t="t" r="r" b="b"/>
              <a:pathLst>
                <a:path w="8085" h="8217" extrusionOk="0">
                  <a:moveTo>
                    <a:pt x="6632" y="1"/>
                  </a:moveTo>
                  <a:cubicBezTo>
                    <a:pt x="6025" y="1"/>
                    <a:pt x="5433" y="296"/>
                    <a:pt x="5013" y="739"/>
                  </a:cubicBezTo>
                  <a:cubicBezTo>
                    <a:pt x="4584" y="1192"/>
                    <a:pt x="4346" y="1799"/>
                    <a:pt x="4275" y="2406"/>
                  </a:cubicBezTo>
                  <a:lnTo>
                    <a:pt x="4239" y="2466"/>
                  </a:lnTo>
                  <a:cubicBezTo>
                    <a:pt x="3620" y="2073"/>
                    <a:pt x="2965" y="1692"/>
                    <a:pt x="2239" y="1609"/>
                  </a:cubicBezTo>
                  <a:cubicBezTo>
                    <a:pt x="2159" y="1600"/>
                    <a:pt x="2078" y="1595"/>
                    <a:pt x="1996" y="1595"/>
                  </a:cubicBezTo>
                  <a:cubicBezTo>
                    <a:pt x="1314" y="1595"/>
                    <a:pt x="608" y="1906"/>
                    <a:pt x="310" y="2502"/>
                  </a:cubicBezTo>
                  <a:cubicBezTo>
                    <a:pt x="0" y="3133"/>
                    <a:pt x="203" y="3906"/>
                    <a:pt x="572" y="4502"/>
                  </a:cubicBezTo>
                  <a:cubicBezTo>
                    <a:pt x="1036" y="5240"/>
                    <a:pt x="1727" y="5800"/>
                    <a:pt x="2441" y="6288"/>
                  </a:cubicBezTo>
                  <a:cubicBezTo>
                    <a:pt x="3596" y="7062"/>
                    <a:pt x="4834" y="7693"/>
                    <a:pt x="6120" y="8217"/>
                  </a:cubicBezTo>
                  <a:cubicBezTo>
                    <a:pt x="6811" y="6252"/>
                    <a:pt x="7918" y="4383"/>
                    <a:pt x="8049" y="2311"/>
                  </a:cubicBezTo>
                  <a:cubicBezTo>
                    <a:pt x="8085" y="1799"/>
                    <a:pt x="8061" y="1275"/>
                    <a:pt x="7858" y="799"/>
                  </a:cubicBezTo>
                  <a:cubicBezTo>
                    <a:pt x="7763" y="573"/>
                    <a:pt x="7620" y="347"/>
                    <a:pt x="7418" y="204"/>
                  </a:cubicBezTo>
                  <a:cubicBezTo>
                    <a:pt x="7192" y="61"/>
                    <a:pt x="6930" y="1"/>
                    <a:pt x="6668" y="1"/>
                  </a:cubicBezTo>
                  <a:cubicBezTo>
                    <a:pt x="6656" y="1"/>
                    <a:pt x="6644" y="1"/>
                    <a:pt x="6632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3622175" y="1705925"/>
              <a:ext cx="207175" cy="198625"/>
            </a:xfrm>
            <a:custGeom>
              <a:avLst/>
              <a:gdLst/>
              <a:ahLst/>
              <a:cxnLst/>
              <a:rect l="l" t="t" r="r" b="b"/>
              <a:pathLst>
                <a:path w="8287" h="7945" extrusionOk="0">
                  <a:moveTo>
                    <a:pt x="6731" y="1"/>
                  </a:moveTo>
                  <a:cubicBezTo>
                    <a:pt x="6281" y="1"/>
                    <a:pt x="5826" y="145"/>
                    <a:pt x="5453" y="396"/>
                  </a:cubicBezTo>
                  <a:cubicBezTo>
                    <a:pt x="4929" y="741"/>
                    <a:pt x="4548" y="1265"/>
                    <a:pt x="4346" y="1849"/>
                  </a:cubicBezTo>
                  <a:lnTo>
                    <a:pt x="4286" y="1896"/>
                  </a:lnTo>
                  <a:cubicBezTo>
                    <a:pt x="3786" y="1372"/>
                    <a:pt x="3227" y="849"/>
                    <a:pt x="2548" y="599"/>
                  </a:cubicBezTo>
                  <a:cubicBezTo>
                    <a:pt x="2302" y="508"/>
                    <a:pt x="2034" y="460"/>
                    <a:pt x="1769" y="460"/>
                  </a:cubicBezTo>
                  <a:cubicBezTo>
                    <a:pt x="1266" y="460"/>
                    <a:pt x="772" y="633"/>
                    <a:pt x="453" y="1015"/>
                  </a:cubicBezTo>
                  <a:cubicBezTo>
                    <a:pt x="0" y="1563"/>
                    <a:pt x="24" y="2361"/>
                    <a:pt x="238" y="3027"/>
                  </a:cubicBezTo>
                  <a:cubicBezTo>
                    <a:pt x="524" y="3849"/>
                    <a:pt x="1060" y="4551"/>
                    <a:pt x="1643" y="5194"/>
                  </a:cubicBezTo>
                  <a:cubicBezTo>
                    <a:pt x="2584" y="6230"/>
                    <a:pt x="3655" y="7123"/>
                    <a:pt x="4775" y="7945"/>
                  </a:cubicBezTo>
                  <a:cubicBezTo>
                    <a:pt x="5906" y="6183"/>
                    <a:pt x="7418" y="4623"/>
                    <a:pt x="8037" y="2635"/>
                  </a:cubicBezTo>
                  <a:cubicBezTo>
                    <a:pt x="8192" y="2146"/>
                    <a:pt x="8287" y="1634"/>
                    <a:pt x="8204" y="1134"/>
                  </a:cubicBezTo>
                  <a:cubicBezTo>
                    <a:pt x="8168" y="884"/>
                    <a:pt x="8073" y="634"/>
                    <a:pt x="7906" y="444"/>
                  </a:cubicBezTo>
                  <a:cubicBezTo>
                    <a:pt x="7739" y="241"/>
                    <a:pt x="7489" y="122"/>
                    <a:pt x="7227" y="63"/>
                  </a:cubicBezTo>
                  <a:cubicBezTo>
                    <a:pt x="7065" y="21"/>
                    <a:pt x="6898" y="1"/>
                    <a:pt x="673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2181225" y="3302925"/>
              <a:ext cx="2529800" cy="1018000"/>
            </a:xfrm>
            <a:custGeom>
              <a:avLst/>
              <a:gdLst/>
              <a:ahLst/>
              <a:cxnLst/>
              <a:rect l="l" t="t" r="r" b="b"/>
              <a:pathLst>
                <a:path w="101192" h="40720" extrusionOk="0">
                  <a:moveTo>
                    <a:pt x="46039" y="1"/>
                  </a:moveTo>
                  <a:cubicBezTo>
                    <a:pt x="45682" y="1"/>
                    <a:pt x="45327" y="59"/>
                    <a:pt x="44982" y="191"/>
                  </a:cubicBezTo>
                  <a:cubicBezTo>
                    <a:pt x="43934" y="584"/>
                    <a:pt x="43232" y="1548"/>
                    <a:pt x="42696" y="2524"/>
                  </a:cubicBezTo>
                  <a:cubicBezTo>
                    <a:pt x="39672" y="7918"/>
                    <a:pt x="39767" y="14442"/>
                    <a:pt x="39934" y="20634"/>
                  </a:cubicBezTo>
                  <a:cubicBezTo>
                    <a:pt x="35921" y="15764"/>
                    <a:pt x="30825" y="11811"/>
                    <a:pt x="25110" y="9168"/>
                  </a:cubicBezTo>
                  <a:cubicBezTo>
                    <a:pt x="24143" y="8714"/>
                    <a:pt x="23116" y="8304"/>
                    <a:pt x="22079" y="8304"/>
                  </a:cubicBezTo>
                  <a:cubicBezTo>
                    <a:pt x="21891" y="8304"/>
                    <a:pt x="21703" y="8317"/>
                    <a:pt x="21515" y="8346"/>
                  </a:cubicBezTo>
                  <a:cubicBezTo>
                    <a:pt x="19002" y="8739"/>
                    <a:pt x="17764" y="11656"/>
                    <a:pt x="17562" y="14192"/>
                  </a:cubicBezTo>
                  <a:cubicBezTo>
                    <a:pt x="17097" y="19967"/>
                    <a:pt x="19526" y="25551"/>
                    <a:pt x="21908" y="30837"/>
                  </a:cubicBezTo>
                  <a:cubicBezTo>
                    <a:pt x="18915" y="30354"/>
                    <a:pt x="15896" y="29871"/>
                    <a:pt x="12873" y="29871"/>
                  </a:cubicBezTo>
                  <a:cubicBezTo>
                    <a:pt x="12396" y="29871"/>
                    <a:pt x="11919" y="29883"/>
                    <a:pt x="11442" y="29909"/>
                  </a:cubicBezTo>
                  <a:cubicBezTo>
                    <a:pt x="7941" y="30099"/>
                    <a:pt x="4393" y="31099"/>
                    <a:pt x="1691" y="33338"/>
                  </a:cubicBezTo>
                  <a:cubicBezTo>
                    <a:pt x="822" y="34064"/>
                    <a:pt x="0" y="35040"/>
                    <a:pt x="48" y="36171"/>
                  </a:cubicBezTo>
                  <a:cubicBezTo>
                    <a:pt x="119" y="37838"/>
                    <a:pt x="1929" y="38814"/>
                    <a:pt x="3524" y="39303"/>
                  </a:cubicBezTo>
                  <a:cubicBezTo>
                    <a:pt x="6156" y="40088"/>
                    <a:pt x="8894" y="40493"/>
                    <a:pt x="11644" y="40493"/>
                  </a:cubicBezTo>
                  <a:lnTo>
                    <a:pt x="11644" y="40684"/>
                  </a:lnTo>
                  <a:lnTo>
                    <a:pt x="99905" y="40684"/>
                  </a:lnTo>
                  <a:lnTo>
                    <a:pt x="100060" y="40719"/>
                  </a:lnTo>
                  <a:cubicBezTo>
                    <a:pt x="101191" y="35695"/>
                    <a:pt x="97143" y="30635"/>
                    <a:pt x="92297" y="28849"/>
                  </a:cubicBezTo>
                  <a:cubicBezTo>
                    <a:pt x="89920" y="27962"/>
                    <a:pt x="87418" y="27659"/>
                    <a:pt x="84880" y="27659"/>
                  </a:cubicBezTo>
                  <a:cubicBezTo>
                    <a:pt x="82207" y="27659"/>
                    <a:pt x="79494" y="27995"/>
                    <a:pt x="76843" y="28337"/>
                  </a:cubicBezTo>
                  <a:cubicBezTo>
                    <a:pt x="80712" y="23908"/>
                    <a:pt x="81760" y="17586"/>
                    <a:pt x="81082" y="11752"/>
                  </a:cubicBezTo>
                  <a:cubicBezTo>
                    <a:pt x="80820" y="9525"/>
                    <a:pt x="80177" y="7084"/>
                    <a:pt x="78284" y="5894"/>
                  </a:cubicBezTo>
                  <a:cubicBezTo>
                    <a:pt x="77505" y="5406"/>
                    <a:pt x="76659" y="5201"/>
                    <a:pt x="75787" y="5201"/>
                  </a:cubicBezTo>
                  <a:cubicBezTo>
                    <a:pt x="73725" y="5201"/>
                    <a:pt x="71521" y="6346"/>
                    <a:pt x="69747" y="7584"/>
                  </a:cubicBezTo>
                  <a:cubicBezTo>
                    <a:pt x="65532" y="10513"/>
                    <a:pt x="61710" y="13990"/>
                    <a:pt x="58400" y="17919"/>
                  </a:cubicBezTo>
                  <a:cubicBezTo>
                    <a:pt x="57090" y="11644"/>
                    <a:pt x="54543" y="5275"/>
                    <a:pt x="49447" y="1405"/>
                  </a:cubicBezTo>
                  <a:cubicBezTo>
                    <a:pt x="48457" y="654"/>
                    <a:pt x="47234" y="1"/>
                    <a:pt x="46039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575525" y="3412250"/>
              <a:ext cx="1898375" cy="908475"/>
            </a:xfrm>
            <a:custGeom>
              <a:avLst/>
              <a:gdLst/>
              <a:ahLst/>
              <a:cxnLst/>
              <a:rect l="l" t="t" r="r" b="b"/>
              <a:pathLst>
                <a:path w="75935" h="36339" extrusionOk="0">
                  <a:moveTo>
                    <a:pt x="34603" y="1"/>
                  </a:moveTo>
                  <a:cubicBezTo>
                    <a:pt x="33653" y="1"/>
                    <a:pt x="32695" y="352"/>
                    <a:pt x="31918" y="902"/>
                  </a:cubicBezTo>
                  <a:cubicBezTo>
                    <a:pt x="30822" y="1687"/>
                    <a:pt x="30024" y="2830"/>
                    <a:pt x="29393" y="4033"/>
                  </a:cubicBezTo>
                  <a:cubicBezTo>
                    <a:pt x="26965" y="8569"/>
                    <a:pt x="26524" y="13868"/>
                    <a:pt x="26143" y="19011"/>
                  </a:cubicBezTo>
                  <a:cubicBezTo>
                    <a:pt x="23774" y="15963"/>
                    <a:pt x="20976" y="13201"/>
                    <a:pt x="17642" y="11260"/>
                  </a:cubicBezTo>
                  <a:cubicBezTo>
                    <a:pt x="16236" y="10436"/>
                    <a:pt x="14513" y="9795"/>
                    <a:pt x="12919" y="9795"/>
                  </a:cubicBezTo>
                  <a:cubicBezTo>
                    <a:pt x="11840" y="9795"/>
                    <a:pt x="10820" y="10089"/>
                    <a:pt x="9998" y="10820"/>
                  </a:cubicBezTo>
                  <a:cubicBezTo>
                    <a:pt x="8129" y="12486"/>
                    <a:pt x="8319" y="15427"/>
                    <a:pt x="8915" y="17856"/>
                  </a:cubicBezTo>
                  <a:cubicBezTo>
                    <a:pt x="9784" y="21428"/>
                    <a:pt x="11224" y="24857"/>
                    <a:pt x="13141" y="28000"/>
                  </a:cubicBezTo>
                  <a:cubicBezTo>
                    <a:pt x="12262" y="27688"/>
                    <a:pt x="11358" y="27555"/>
                    <a:pt x="10445" y="27555"/>
                  </a:cubicBezTo>
                  <a:cubicBezTo>
                    <a:pt x="8229" y="27555"/>
                    <a:pt x="5961" y="28334"/>
                    <a:pt x="3878" y="29203"/>
                  </a:cubicBezTo>
                  <a:cubicBezTo>
                    <a:pt x="2342" y="29858"/>
                    <a:pt x="640" y="30774"/>
                    <a:pt x="318" y="32406"/>
                  </a:cubicBezTo>
                  <a:cubicBezTo>
                    <a:pt x="0" y="34008"/>
                    <a:pt x="5489" y="36339"/>
                    <a:pt x="7323" y="36339"/>
                  </a:cubicBezTo>
                  <a:cubicBezTo>
                    <a:pt x="7409" y="36339"/>
                    <a:pt x="7488" y="36333"/>
                    <a:pt x="7557" y="36323"/>
                  </a:cubicBezTo>
                  <a:lnTo>
                    <a:pt x="72184" y="36323"/>
                  </a:lnTo>
                  <a:cubicBezTo>
                    <a:pt x="74030" y="34894"/>
                    <a:pt x="75935" y="33060"/>
                    <a:pt x="75935" y="30727"/>
                  </a:cubicBezTo>
                  <a:cubicBezTo>
                    <a:pt x="75935" y="28179"/>
                    <a:pt x="73625" y="26238"/>
                    <a:pt x="71280" y="25214"/>
                  </a:cubicBezTo>
                  <a:cubicBezTo>
                    <a:pt x="68428" y="23974"/>
                    <a:pt x="65365" y="23568"/>
                    <a:pt x="62247" y="23568"/>
                  </a:cubicBezTo>
                  <a:cubicBezTo>
                    <a:pt x="59351" y="23568"/>
                    <a:pt x="56406" y="23918"/>
                    <a:pt x="53539" y="24274"/>
                  </a:cubicBezTo>
                  <a:cubicBezTo>
                    <a:pt x="56052" y="22535"/>
                    <a:pt x="58314" y="20428"/>
                    <a:pt x="60219" y="18035"/>
                  </a:cubicBezTo>
                  <a:cubicBezTo>
                    <a:pt x="61243" y="16737"/>
                    <a:pt x="62183" y="15320"/>
                    <a:pt x="62505" y="13689"/>
                  </a:cubicBezTo>
                  <a:cubicBezTo>
                    <a:pt x="62814" y="12070"/>
                    <a:pt x="62362" y="10212"/>
                    <a:pt x="61040" y="9224"/>
                  </a:cubicBezTo>
                  <a:cubicBezTo>
                    <a:pt x="60277" y="8663"/>
                    <a:pt x="59316" y="8443"/>
                    <a:pt x="58353" y="8443"/>
                  </a:cubicBezTo>
                  <a:cubicBezTo>
                    <a:pt x="58068" y="8443"/>
                    <a:pt x="57784" y="8463"/>
                    <a:pt x="57504" y="8498"/>
                  </a:cubicBezTo>
                  <a:cubicBezTo>
                    <a:pt x="55813" y="8712"/>
                    <a:pt x="54218" y="9462"/>
                    <a:pt x="52706" y="10260"/>
                  </a:cubicBezTo>
                  <a:cubicBezTo>
                    <a:pt x="48574" y="12463"/>
                    <a:pt x="44741" y="15225"/>
                    <a:pt x="41335" y="18428"/>
                  </a:cubicBezTo>
                  <a:cubicBezTo>
                    <a:pt x="41740" y="12808"/>
                    <a:pt x="41597" y="6688"/>
                    <a:pt x="38192" y="2188"/>
                  </a:cubicBezTo>
                  <a:cubicBezTo>
                    <a:pt x="37549" y="1330"/>
                    <a:pt x="36763" y="533"/>
                    <a:pt x="35751" y="187"/>
                  </a:cubicBezTo>
                  <a:cubicBezTo>
                    <a:pt x="35378" y="59"/>
                    <a:pt x="34991" y="1"/>
                    <a:pt x="34603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2949750" y="4247975"/>
              <a:ext cx="352750" cy="110150"/>
            </a:xfrm>
            <a:custGeom>
              <a:avLst/>
              <a:gdLst/>
              <a:ahLst/>
              <a:cxnLst/>
              <a:rect l="l" t="t" r="r" b="b"/>
              <a:pathLst>
                <a:path w="14110" h="4406" extrusionOk="0">
                  <a:moveTo>
                    <a:pt x="5240" y="0"/>
                  </a:moveTo>
                  <a:lnTo>
                    <a:pt x="5240" y="0"/>
                  </a:lnTo>
                  <a:cubicBezTo>
                    <a:pt x="3501" y="131"/>
                    <a:pt x="1751" y="215"/>
                    <a:pt x="1" y="227"/>
                  </a:cubicBezTo>
                  <a:cubicBezTo>
                    <a:pt x="1" y="274"/>
                    <a:pt x="13" y="334"/>
                    <a:pt x="13" y="381"/>
                  </a:cubicBezTo>
                  <a:lnTo>
                    <a:pt x="1" y="453"/>
                  </a:lnTo>
                  <a:cubicBezTo>
                    <a:pt x="132" y="1763"/>
                    <a:pt x="203" y="3084"/>
                    <a:pt x="227" y="4406"/>
                  </a:cubicBezTo>
                  <a:lnTo>
                    <a:pt x="251" y="4406"/>
                  </a:lnTo>
                  <a:cubicBezTo>
                    <a:pt x="4835" y="4299"/>
                    <a:pt x="9419" y="3953"/>
                    <a:pt x="13967" y="3358"/>
                  </a:cubicBezTo>
                  <a:lnTo>
                    <a:pt x="14110" y="3120"/>
                  </a:lnTo>
                  <a:cubicBezTo>
                    <a:pt x="11360" y="1643"/>
                    <a:pt x="8323" y="703"/>
                    <a:pt x="5228" y="370"/>
                  </a:cubicBezTo>
                  <a:cubicBezTo>
                    <a:pt x="5228" y="239"/>
                    <a:pt x="5240" y="119"/>
                    <a:pt x="524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361900" y="2565325"/>
              <a:ext cx="771250" cy="1688325"/>
            </a:xfrm>
            <a:custGeom>
              <a:avLst/>
              <a:gdLst/>
              <a:ahLst/>
              <a:cxnLst/>
              <a:rect l="l" t="t" r="r" b="b"/>
              <a:pathLst>
                <a:path w="30850" h="67533" extrusionOk="0">
                  <a:moveTo>
                    <a:pt x="28016" y="1"/>
                  </a:moveTo>
                  <a:cubicBezTo>
                    <a:pt x="26694" y="489"/>
                    <a:pt x="25241" y="584"/>
                    <a:pt x="23825" y="655"/>
                  </a:cubicBezTo>
                  <a:cubicBezTo>
                    <a:pt x="21709" y="760"/>
                    <a:pt x="19591" y="813"/>
                    <a:pt x="17472" y="813"/>
                  </a:cubicBezTo>
                  <a:cubicBezTo>
                    <a:pt x="13343" y="813"/>
                    <a:pt x="9212" y="612"/>
                    <a:pt x="5096" y="203"/>
                  </a:cubicBezTo>
                  <a:cubicBezTo>
                    <a:pt x="3870" y="2298"/>
                    <a:pt x="3572" y="4858"/>
                    <a:pt x="3465" y="7323"/>
                  </a:cubicBezTo>
                  <a:cubicBezTo>
                    <a:pt x="3108" y="15431"/>
                    <a:pt x="4548" y="23622"/>
                    <a:pt x="7644" y="31135"/>
                  </a:cubicBezTo>
                  <a:cubicBezTo>
                    <a:pt x="5096" y="42041"/>
                    <a:pt x="2548" y="52959"/>
                    <a:pt x="0" y="63877"/>
                  </a:cubicBezTo>
                  <a:lnTo>
                    <a:pt x="83" y="63901"/>
                  </a:lnTo>
                  <a:cubicBezTo>
                    <a:pt x="72" y="63973"/>
                    <a:pt x="60" y="64056"/>
                    <a:pt x="48" y="64139"/>
                  </a:cubicBezTo>
                  <a:lnTo>
                    <a:pt x="167" y="64151"/>
                  </a:lnTo>
                  <a:cubicBezTo>
                    <a:pt x="1786" y="64747"/>
                    <a:pt x="3393" y="65342"/>
                    <a:pt x="5013" y="65937"/>
                  </a:cubicBezTo>
                  <a:cubicBezTo>
                    <a:pt x="5037" y="65947"/>
                    <a:pt x="5070" y="65953"/>
                    <a:pt x="5102" y="65953"/>
                  </a:cubicBezTo>
                  <a:cubicBezTo>
                    <a:pt x="5147" y="65953"/>
                    <a:pt x="5189" y="65941"/>
                    <a:pt x="5203" y="65913"/>
                  </a:cubicBezTo>
                  <a:lnTo>
                    <a:pt x="5215" y="65913"/>
                  </a:lnTo>
                  <a:cubicBezTo>
                    <a:pt x="9394" y="54495"/>
                    <a:pt x="13359" y="42994"/>
                    <a:pt x="17109" y="31421"/>
                  </a:cubicBezTo>
                  <a:cubicBezTo>
                    <a:pt x="17109" y="26932"/>
                    <a:pt x="17645" y="21360"/>
                    <a:pt x="17955" y="15907"/>
                  </a:cubicBezTo>
                  <a:cubicBezTo>
                    <a:pt x="20038" y="32945"/>
                    <a:pt x="22134" y="50888"/>
                    <a:pt x="23515" y="67533"/>
                  </a:cubicBezTo>
                  <a:cubicBezTo>
                    <a:pt x="25265" y="67521"/>
                    <a:pt x="27015" y="67437"/>
                    <a:pt x="28754" y="67306"/>
                  </a:cubicBezTo>
                  <a:cubicBezTo>
                    <a:pt x="29813" y="45863"/>
                    <a:pt x="30849" y="24289"/>
                    <a:pt x="28373" y="2977"/>
                  </a:cubicBezTo>
                  <a:cubicBezTo>
                    <a:pt x="28266" y="1989"/>
                    <a:pt x="28146" y="1001"/>
                    <a:pt x="280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340750" y="4168800"/>
              <a:ext cx="320300" cy="193800"/>
            </a:xfrm>
            <a:custGeom>
              <a:avLst/>
              <a:gdLst/>
              <a:ahLst/>
              <a:cxnLst/>
              <a:rect l="l" t="t" r="r" b="b"/>
              <a:pathLst>
                <a:path w="12812" h="7752" extrusionOk="0">
                  <a:moveTo>
                    <a:pt x="894" y="0"/>
                  </a:moveTo>
                  <a:cubicBezTo>
                    <a:pt x="691" y="1298"/>
                    <a:pt x="406" y="2584"/>
                    <a:pt x="1" y="3834"/>
                  </a:cubicBezTo>
                  <a:lnTo>
                    <a:pt x="96" y="3858"/>
                  </a:lnTo>
                  <a:cubicBezTo>
                    <a:pt x="1465" y="4441"/>
                    <a:pt x="2894" y="4858"/>
                    <a:pt x="4311" y="5275"/>
                  </a:cubicBezTo>
                  <a:cubicBezTo>
                    <a:pt x="7133" y="6096"/>
                    <a:pt x="9966" y="6930"/>
                    <a:pt x="12800" y="7751"/>
                  </a:cubicBezTo>
                  <a:lnTo>
                    <a:pt x="12812" y="7704"/>
                  </a:lnTo>
                  <a:cubicBezTo>
                    <a:pt x="10847" y="5477"/>
                    <a:pt x="8526" y="3560"/>
                    <a:pt x="5966" y="2060"/>
                  </a:cubicBezTo>
                  <a:cubicBezTo>
                    <a:pt x="6002" y="1965"/>
                    <a:pt x="6037" y="1870"/>
                    <a:pt x="6061" y="1774"/>
                  </a:cubicBezTo>
                  <a:lnTo>
                    <a:pt x="6049" y="1774"/>
                  </a:lnTo>
                  <a:cubicBezTo>
                    <a:pt x="6035" y="1802"/>
                    <a:pt x="5993" y="1814"/>
                    <a:pt x="5948" y="1814"/>
                  </a:cubicBezTo>
                  <a:cubicBezTo>
                    <a:pt x="5916" y="1814"/>
                    <a:pt x="5883" y="1808"/>
                    <a:pt x="5859" y="1798"/>
                  </a:cubicBezTo>
                  <a:cubicBezTo>
                    <a:pt x="4239" y="1203"/>
                    <a:pt x="2632" y="608"/>
                    <a:pt x="1013" y="12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3050375" y="2094425"/>
              <a:ext cx="360475" cy="259900"/>
            </a:xfrm>
            <a:custGeom>
              <a:avLst/>
              <a:gdLst/>
              <a:ahLst/>
              <a:cxnLst/>
              <a:rect l="l" t="t" r="r" b="b"/>
              <a:pathLst>
                <a:path w="14419" h="10396" extrusionOk="0">
                  <a:moveTo>
                    <a:pt x="7382" y="1"/>
                  </a:moveTo>
                  <a:cubicBezTo>
                    <a:pt x="7144" y="84"/>
                    <a:pt x="6894" y="156"/>
                    <a:pt x="6644" y="227"/>
                  </a:cubicBezTo>
                  <a:cubicBezTo>
                    <a:pt x="6763" y="418"/>
                    <a:pt x="6882" y="620"/>
                    <a:pt x="6989" y="811"/>
                  </a:cubicBezTo>
                  <a:lnTo>
                    <a:pt x="7001" y="822"/>
                  </a:lnTo>
                  <a:cubicBezTo>
                    <a:pt x="4691" y="2477"/>
                    <a:pt x="2358" y="4085"/>
                    <a:pt x="0" y="5656"/>
                  </a:cubicBezTo>
                  <a:cubicBezTo>
                    <a:pt x="226" y="7228"/>
                    <a:pt x="405" y="8812"/>
                    <a:pt x="548" y="10395"/>
                  </a:cubicBezTo>
                  <a:lnTo>
                    <a:pt x="667" y="10383"/>
                  </a:lnTo>
                  <a:cubicBezTo>
                    <a:pt x="5251" y="8264"/>
                    <a:pt x="9835" y="6145"/>
                    <a:pt x="14419" y="4025"/>
                  </a:cubicBezTo>
                  <a:lnTo>
                    <a:pt x="14419" y="4025"/>
                  </a:lnTo>
                  <a:cubicBezTo>
                    <a:pt x="12526" y="4263"/>
                    <a:pt x="10609" y="4430"/>
                    <a:pt x="8704" y="4501"/>
                  </a:cubicBezTo>
                  <a:cubicBezTo>
                    <a:pt x="8299" y="2989"/>
                    <a:pt x="7858" y="1489"/>
                    <a:pt x="7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2510125" y="2010200"/>
              <a:ext cx="715300" cy="421200"/>
            </a:xfrm>
            <a:custGeom>
              <a:avLst/>
              <a:gdLst/>
              <a:ahLst/>
              <a:cxnLst/>
              <a:rect l="l" t="t" r="r" b="b"/>
              <a:pathLst>
                <a:path w="28612" h="16848" extrusionOk="0">
                  <a:moveTo>
                    <a:pt x="9216" y="0"/>
                  </a:moveTo>
                  <a:cubicBezTo>
                    <a:pt x="6085" y="1382"/>
                    <a:pt x="3037" y="2977"/>
                    <a:pt x="119" y="4763"/>
                  </a:cubicBezTo>
                  <a:lnTo>
                    <a:pt x="0" y="4846"/>
                  </a:lnTo>
                  <a:cubicBezTo>
                    <a:pt x="441" y="5513"/>
                    <a:pt x="881" y="6192"/>
                    <a:pt x="1334" y="6847"/>
                  </a:cubicBezTo>
                  <a:cubicBezTo>
                    <a:pt x="1905" y="7716"/>
                    <a:pt x="2489" y="8573"/>
                    <a:pt x="3072" y="9442"/>
                  </a:cubicBezTo>
                  <a:cubicBezTo>
                    <a:pt x="4751" y="11930"/>
                    <a:pt x="6454" y="14407"/>
                    <a:pt x="8204" y="16848"/>
                  </a:cubicBezTo>
                  <a:lnTo>
                    <a:pt x="8299" y="16788"/>
                  </a:lnTo>
                  <a:cubicBezTo>
                    <a:pt x="10597" y="16002"/>
                    <a:pt x="12681" y="14740"/>
                    <a:pt x="14740" y="13454"/>
                  </a:cubicBezTo>
                  <a:cubicBezTo>
                    <a:pt x="17050" y="12014"/>
                    <a:pt x="19348" y="10537"/>
                    <a:pt x="21610" y="9025"/>
                  </a:cubicBezTo>
                  <a:cubicBezTo>
                    <a:pt x="23968" y="7454"/>
                    <a:pt x="26301" y="5846"/>
                    <a:pt x="28611" y="4191"/>
                  </a:cubicBezTo>
                  <a:lnTo>
                    <a:pt x="28599" y="4180"/>
                  </a:lnTo>
                  <a:cubicBezTo>
                    <a:pt x="28492" y="3989"/>
                    <a:pt x="28373" y="3787"/>
                    <a:pt x="28254" y="3596"/>
                  </a:cubicBezTo>
                  <a:cubicBezTo>
                    <a:pt x="27635" y="2560"/>
                    <a:pt x="27016" y="1536"/>
                    <a:pt x="26408" y="500"/>
                  </a:cubicBezTo>
                  <a:cubicBezTo>
                    <a:pt x="26337" y="393"/>
                    <a:pt x="26278" y="286"/>
                    <a:pt x="26206" y="179"/>
                  </a:cubicBezTo>
                  <a:cubicBezTo>
                    <a:pt x="26039" y="262"/>
                    <a:pt x="25873" y="346"/>
                    <a:pt x="25706" y="417"/>
                  </a:cubicBezTo>
                  <a:cubicBezTo>
                    <a:pt x="24051" y="1203"/>
                    <a:pt x="22408" y="2001"/>
                    <a:pt x="20777" y="2822"/>
                  </a:cubicBezTo>
                  <a:cubicBezTo>
                    <a:pt x="17967" y="4227"/>
                    <a:pt x="15181" y="5692"/>
                    <a:pt x="12431" y="7192"/>
                  </a:cubicBezTo>
                  <a:cubicBezTo>
                    <a:pt x="11466" y="4751"/>
                    <a:pt x="10406" y="2346"/>
                    <a:pt x="9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024175" y="1957225"/>
              <a:ext cx="128600" cy="123550"/>
            </a:xfrm>
            <a:custGeom>
              <a:avLst/>
              <a:gdLst/>
              <a:ahLst/>
              <a:cxnLst/>
              <a:rect l="l" t="t" r="r" b="b"/>
              <a:pathLst>
                <a:path w="5144" h="4942" extrusionOk="0">
                  <a:moveTo>
                    <a:pt x="4168" y="0"/>
                  </a:moveTo>
                  <a:cubicBezTo>
                    <a:pt x="3299" y="322"/>
                    <a:pt x="2429" y="655"/>
                    <a:pt x="1572" y="1012"/>
                  </a:cubicBezTo>
                  <a:cubicBezTo>
                    <a:pt x="1203" y="1834"/>
                    <a:pt x="667" y="2572"/>
                    <a:pt x="1" y="3179"/>
                  </a:cubicBezTo>
                  <a:cubicBezTo>
                    <a:pt x="60" y="3739"/>
                    <a:pt x="120" y="4310"/>
                    <a:pt x="179" y="4882"/>
                  </a:cubicBezTo>
                  <a:lnTo>
                    <a:pt x="215" y="4941"/>
                  </a:lnTo>
                  <a:cubicBezTo>
                    <a:pt x="1846" y="4120"/>
                    <a:pt x="3489" y="3322"/>
                    <a:pt x="5144" y="2536"/>
                  </a:cubicBezTo>
                  <a:lnTo>
                    <a:pt x="5084" y="2405"/>
                  </a:lnTo>
                  <a:cubicBezTo>
                    <a:pt x="4846" y="1584"/>
                    <a:pt x="4537" y="786"/>
                    <a:pt x="4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405050" y="1652575"/>
              <a:ext cx="751000" cy="537425"/>
            </a:xfrm>
            <a:custGeom>
              <a:avLst/>
              <a:gdLst/>
              <a:ahLst/>
              <a:cxnLst/>
              <a:rect l="l" t="t" r="r" b="b"/>
              <a:pathLst>
                <a:path w="30040" h="21497" extrusionOk="0">
                  <a:moveTo>
                    <a:pt x="19120" y="1"/>
                  </a:moveTo>
                  <a:cubicBezTo>
                    <a:pt x="18655" y="1"/>
                    <a:pt x="18206" y="21"/>
                    <a:pt x="17788" y="66"/>
                  </a:cubicBezTo>
                  <a:cubicBezTo>
                    <a:pt x="17884" y="351"/>
                    <a:pt x="17979" y="649"/>
                    <a:pt x="18086" y="947"/>
                  </a:cubicBezTo>
                  <a:cubicBezTo>
                    <a:pt x="18110" y="1030"/>
                    <a:pt x="18134" y="1101"/>
                    <a:pt x="18169" y="1185"/>
                  </a:cubicBezTo>
                  <a:cubicBezTo>
                    <a:pt x="18265" y="1447"/>
                    <a:pt x="18336" y="1816"/>
                    <a:pt x="18372" y="2233"/>
                  </a:cubicBezTo>
                  <a:cubicBezTo>
                    <a:pt x="18527" y="3840"/>
                    <a:pt x="18229" y="6376"/>
                    <a:pt x="17360" y="7900"/>
                  </a:cubicBezTo>
                  <a:lnTo>
                    <a:pt x="17241" y="8043"/>
                  </a:lnTo>
                  <a:cubicBezTo>
                    <a:pt x="14550" y="6090"/>
                    <a:pt x="12014" y="3911"/>
                    <a:pt x="9680" y="1554"/>
                  </a:cubicBezTo>
                  <a:lnTo>
                    <a:pt x="9668" y="1137"/>
                  </a:lnTo>
                  <a:cubicBezTo>
                    <a:pt x="9668" y="1101"/>
                    <a:pt x="9668" y="1066"/>
                    <a:pt x="9668" y="1030"/>
                  </a:cubicBezTo>
                  <a:lnTo>
                    <a:pt x="9645" y="1030"/>
                  </a:lnTo>
                  <a:cubicBezTo>
                    <a:pt x="7621" y="2649"/>
                    <a:pt x="5596" y="4280"/>
                    <a:pt x="3596" y="5923"/>
                  </a:cubicBezTo>
                  <a:cubicBezTo>
                    <a:pt x="3299" y="6162"/>
                    <a:pt x="3013" y="6400"/>
                    <a:pt x="2715" y="6638"/>
                  </a:cubicBezTo>
                  <a:cubicBezTo>
                    <a:pt x="2096" y="7138"/>
                    <a:pt x="1465" y="7674"/>
                    <a:pt x="1048" y="8352"/>
                  </a:cubicBezTo>
                  <a:cubicBezTo>
                    <a:pt x="1" y="10079"/>
                    <a:pt x="560" y="12305"/>
                    <a:pt x="1382" y="14151"/>
                  </a:cubicBezTo>
                  <a:cubicBezTo>
                    <a:pt x="2167" y="15889"/>
                    <a:pt x="3156" y="17544"/>
                    <a:pt x="4203" y="19151"/>
                  </a:cubicBezTo>
                  <a:lnTo>
                    <a:pt x="4322" y="19068"/>
                  </a:lnTo>
                  <a:cubicBezTo>
                    <a:pt x="7240" y="17282"/>
                    <a:pt x="10288" y="15687"/>
                    <a:pt x="13419" y="14305"/>
                  </a:cubicBezTo>
                  <a:cubicBezTo>
                    <a:pt x="14609" y="16651"/>
                    <a:pt x="15669" y="19056"/>
                    <a:pt x="16634" y="21497"/>
                  </a:cubicBezTo>
                  <a:cubicBezTo>
                    <a:pt x="19384" y="19997"/>
                    <a:pt x="22170" y="18532"/>
                    <a:pt x="24980" y="17127"/>
                  </a:cubicBezTo>
                  <a:lnTo>
                    <a:pt x="24944" y="17068"/>
                  </a:lnTo>
                  <a:cubicBezTo>
                    <a:pt x="24885" y="16496"/>
                    <a:pt x="24825" y="15925"/>
                    <a:pt x="24766" y="15365"/>
                  </a:cubicBezTo>
                  <a:cubicBezTo>
                    <a:pt x="25432" y="14758"/>
                    <a:pt x="25968" y="14020"/>
                    <a:pt x="26337" y="13198"/>
                  </a:cubicBezTo>
                  <a:cubicBezTo>
                    <a:pt x="27194" y="12841"/>
                    <a:pt x="28064" y="12508"/>
                    <a:pt x="28933" y="12186"/>
                  </a:cubicBezTo>
                  <a:cubicBezTo>
                    <a:pt x="29302" y="12055"/>
                    <a:pt x="29671" y="11924"/>
                    <a:pt x="30040" y="11793"/>
                  </a:cubicBezTo>
                  <a:cubicBezTo>
                    <a:pt x="29933" y="10960"/>
                    <a:pt x="29814" y="10114"/>
                    <a:pt x="29683" y="9281"/>
                  </a:cubicBezTo>
                  <a:lnTo>
                    <a:pt x="29588" y="9281"/>
                  </a:lnTo>
                  <a:cubicBezTo>
                    <a:pt x="29564" y="9186"/>
                    <a:pt x="29016" y="7436"/>
                    <a:pt x="28766" y="6519"/>
                  </a:cubicBezTo>
                  <a:lnTo>
                    <a:pt x="28802" y="6507"/>
                  </a:lnTo>
                  <a:cubicBezTo>
                    <a:pt x="28861" y="6507"/>
                    <a:pt x="28921" y="6495"/>
                    <a:pt x="28980" y="6483"/>
                  </a:cubicBezTo>
                  <a:cubicBezTo>
                    <a:pt x="28754" y="6054"/>
                    <a:pt x="28456" y="5638"/>
                    <a:pt x="28195" y="5197"/>
                  </a:cubicBezTo>
                  <a:cubicBezTo>
                    <a:pt x="27730" y="4447"/>
                    <a:pt x="26194" y="2125"/>
                    <a:pt x="25635" y="1459"/>
                  </a:cubicBezTo>
                  <a:cubicBezTo>
                    <a:pt x="24976" y="678"/>
                    <a:pt x="21787" y="1"/>
                    <a:pt x="1912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2487800" y="2235825"/>
              <a:ext cx="585525" cy="349850"/>
            </a:xfrm>
            <a:custGeom>
              <a:avLst/>
              <a:gdLst/>
              <a:ahLst/>
              <a:cxnLst/>
              <a:rect l="l" t="t" r="r" b="b"/>
              <a:pathLst>
                <a:path w="23421" h="13994" extrusionOk="0">
                  <a:moveTo>
                    <a:pt x="22503" y="0"/>
                  </a:moveTo>
                  <a:cubicBezTo>
                    <a:pt x="20241" y="1512"/>
                    <a:pt x="17943" y="2989"/>
                    <a:pt x="15633" y="4429"/>
                  </a:cubicBezTo>
                  <a:cubicBezTo>
                    <a:pt x="13574" y="5715"/>
                    <a:pt x="11490" y="6977"/>
                    <a:pt x="9192" y="7763"/>
                  </a:cubicBezTo>
                  <a:lnTo>
                    <a:pt x="9097" y="7823"/>
                  </a:lnTo>
                  <a:cubicBezTo>
                    <a:pt x="7347" y="5382"/>
                    <a:pt x="5644" y="2905"/>
                    <a:pt x="3965" y="405"/>
                  </a:cubicBezTo>
                  <a:lnTo>
                    <a:pt x="3965" y="405"/>
                  </a:lnTo>
                  <a:cubicBezTo>
                    <a:pt x="4191" y="2310"/>
                    <a:pt x="4430" y="4203"/>
                    <a:pt x="4656" y="6096"/>
                  </a:cubicBezTo>
                  <a:cubicBezTo>
                    <a:pt x="3048" y="8489"/>
                    <a:pt x="1489" y="10906"/>
                    <a:pt x="0" y="13371"/>
                  </a:cubicBezTo>
                  <a:cubicBezTo>
                    <a:pt x="24" y="13371"/>
                    <a:pt x="48" y="13371"/>
                    <a:pt x="60" y="13383"/>
                  </a:cubicBezTo>
                  <a:cubicBezTo>
                    <a:pt x="4176" y="13792"/>
                    <a:pt x="8307" y="13993"/>
                    <a:pt x="12436" y="13993"/>
                  </a:cubicBezTo>
                  <a:cubicBezTo>
                    <a:pt x="14555" y="13993"/>
                    <a:pt x="16673" y="13940"/>
                    <a:pt x="18789" y="13835"/>
                  </a:cubicBezTo>
                  <a:cubicBezTo>
                    <a:pt x="20205" y="13776"/>
                    <a:pt x="21658" y="13669"/>
                    <a:pt x="22980" y="13181"/>
                  </a:cubicBezTo>
                  <a:cubicBezTo>
                    <a:pt x="23122" y="13133"/>
                    <a:pt x="23265" y="13073"/>
                    <a:pt x="23420" y="13002"/>
                  </a:cubicBezTo>
                  <a:cubicBezTo>
                    <a:pt x="23408" y="10240"/>
                    <a:pt x="23289" y="7477"/>
                    <a:pt x="23051" y="4739"/>
                  </a:cubicBezTo>
                  <a:cubicBezTo>
                    <a:pt x="22908" y="3156"/>
                    <a:pt x="22729" y="1572"/>
                    <a:pt x="22503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2814325" y="15503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00B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425725" y="2003350"/>
              <a:ext cx="122950" cy="159425"/>
            </a:xfrm>
            <a:custGeom>
              <a:avLst/>
              <a:gdLst/>
              <a:ahLst/>
              <a:cxnLst/>
              <a:rect l="l" t="t" r="r" b="b"/>
              <a:pathLst>
                <a:path w="4918" h="6377" extrusionOk="0">
                  <a:moveTo>
                    <a:pt x="3311" y="0"/>
                  </a:moveTo>
                  <a:cubicBezTo>
                    <a:pt x="3104" y="0"/>
                    <a:pt x="2891" y="34"/>
                    <a:pt x="2679" y="84"/>
                  </a:cubicBezTo>
                  <a:cubicBezTo>
                    <a:pt x="2500" y="96"/>
                    <a:pt x="2334" y="108"/>
                    <a:pt x="2167" y="132"/>
                  </a:cubicBezTo>
                  <a:cubicBezTo>
                    <a:pt x="1905" y="155"/>
                    <a:pt x="1655" y="203"/>
                    <a:pt x="1417" y="286"/>
                  </a:cubicBezTo>
                  <a:cubicBezTo>
                    <a:pt x="1155" y="370"/>
                    <a:pt x="893" y="501"/>
                    <a:pt x="679" y="679"/>
                  </a:cubicBezTo>
                  <a:cubicBezTo>
                    <a:pt x="464" y="858"/>
                    <a:pt x="274" y="1072"/>
                    <a:pt x="167" y="1322"/>
                  </a:cubicBezTo>
                  <a:cubicBezTo>
                    <a:pt x="12" y="1691"/>
                    <a:pt x="12" y="2096"/>
                    <a:pt x="12" y="2489"/>
                  </a:cubicBezTo>
                  <a:cubicBezTo>
                    <a:pt x="0" y="3311"/>
                    <a:pt x="0" y="4180"/>
                    <a:pt x="393" y="4906"/>
                  </a:cubicBezTo>
                  <a:cubicBezTo>
                    <a:pt x="703" y="5454"/>
                    <a:pt x="1203" y="5858"/>
                    <a:pt x="1786" y="6108"/>
                  </a:cubicBezTo>
                  <a:cubicBezTo>
                    <a:pt x="2096" y="6228"/>
                    <a:pt x="2405" y="6311"/>
                    <a:pt x="2738" y="6347"/>
                  </a:cubicBezTo>
                  <a:cubicBezTo>
                    <a:pt x="2774" y="6359"/>
                    <a:pt x="2810" y="6359"/>
                    <a:pt x="2858" y="6370"/>
                  </a:cubicBezTo>
                  <a:cubicBezTo>
                    <a:pt x="2909" y="6374"/>
                    <a:pt x="2961" y="6376"/>
                    <a:pt x="3013" y="6376"/>
                  </a:cubicBezTo>
                  <a:cubicBezTo>
                    <a:pt x="3139" y="6376"/>
                    <a:pt x="3263" y="6362"/>
                    <a:pt x="3381" y="6311"/>
                  </a:cubicBezTo>
                  <a:cubicBezTo>
                    <a:pt x="3572" y="6239"/>
                    <a:pt x="3715" y="6085"/>
                    <a:pt x="3846" y="5918"/>
                  </a:cubicBezTo>
                  <a:cubicBezTo>
                    <a:pt x="4774" y="4727"/>
                    <a:pt x="4917" y="3096"/>
                    <a:pt x="4715" y="1596"/>
                  </a:cubicBezTo>
                  <a:cubicBezTo>
                    <a:pt x="4643" y="1084"/>
                    <a:pt x="4501" y="536"/>
                    <a:pt x="4084" y="227"/>
                  </a:cubicBezTo>
                  <a:cubicBezTo>
                    <a:pt x="3857" y="62"/>
                    <a:pt x="3591" y="0"/>
                    <a:pt x="331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3285825" y="1401050"/>
              <a:ext cx="183075" cy="121000"/>
            </a:xfrm>
            <a:custGeom>
              <a:avLst/>
              <a:gdLst/>
              <a:ahLst/>
              <a:cxnLst/>
              <a:rect l="l" t="t" r="r" b="b"/>
              <a:pathLst>
                <a:path w="7323" h="4840" extrusionOk="0">
                  <a:moveTo>
                    <a:pt x="5801" y="0"/>
                  </a:moveTo>
                  <a:cubicBezTo>
                    <a:pt x="4740" y="0"/>
                    <a:pt x="3681" y="278"/>
                    <a:pt x="2774" y="816"/>
                  </a:cubicBezTo>
                  <a:cubicBezTo>
                    <a:pt x="1346" y="1661"/>
                    <a:pt x="310" y="3161"/>
                    <a:pt x="0" y="4793"/>
                  </a:cubicBezTo>
                  <a:cubicBezTo>
                    <a:pt x="267" y="4824"/>
                    <a:pt x="535" y="4840"/>
                    <a:pt x="802" y="4840"/>
                  </a:cubicBezTo>
                  <a:cubicBezTo>
                    <a:pt x="2054" y="4840"/>
                    <a:pt x="3301" y="4499"/>
                    <a:pt x="4370" y="3852"/>
                  </a:cubicBezTo>
                  <a:cubicBezTo>
                    <a:pt x="5727" y="3030"/>
                    <a:pt x="6775" y="1745"/>
                    <a:pt x="7299" y="268"/>
                  </a:cubicBezTo>
                  <a:lnTo>
                    <a:pt x="7322" y="197"/>
                  </a:lnTo>
                  <a:cubicBezTo>
                    <a:pt x="6826" y="65"/>
                    <a:pt x="6313" y="0"/>
                    <a:pt x="5801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3170325" y="1889050"/>
              <a:ext cx="298275" cy="211075"/>
            </a:xfrm>
            <a:custGeom>
              <a:avLst/>
              <a:gdLst/>
              <a:ahLst/>
              <a:cxnLst/>
              <a:rect l="l" t="t" r="r" b="b"/>
              <a:pathLst>
                <a:path w="11931" h="8443" extrusionOk="0">
                  <a:moveTo>
                    <a:pt x="5846" y="1"/>
                  </a:moveTo>
                  <a:cubicBezTo>
                    <a:pt x="5668" y="1"/>
                    <a:pt x="5465" y="132"/>
                    <a:pt x="5311" y="251"/>
                  </a:cubicBezTo>
                  <a:cubicBezTo>
                    <a:pt x="3918" y="1453"/>
                    <a:pt x="2572" y="2703"/>
                    <a:pt x="1286" y="4013"/>
                  </a:cubicBezTo>
                  <a:cubicBezTo>
                    <a:pt x="858" y="4442"/>
                    <a:pt x="429" y="4894"/>
                    <a:pt x="12" y="5346"/>
                  </a:cubicBezTo>
                  <a:lnTo>
                    <a:pt x="0" y="5346"/>
                  </a:lnTo>
                  <a:cubicBezTo>
                    <a:pt x="608" y="6382"/>
                    <a:pt x="1227" y="7406"/>
                    <a:pt x="1846" y="8442"/>
                  </a:cubicBezTo>
                  <a:cubicBezTo>
                    <a:pt x="2096" y="8371"/>
                    <a:pt x="2346" y="8299"/>
                    <a:pt x="2584" y="8216"/>
                  </a:cubicBezTo>
                  <a:cubicBezTo>
                    <a:pt x="5215" y="7406"/>
                    <a:pt x="7859" y="6489"/>
                    <a:pt x="10061" y="4930"/>
                  </a:cubicBezTo>
                  <a:cubicBezTo>
                    <a:pt x="10633" y="4537"/>
                    <a:pt x="11169" y="4096"/>
                    <a:pt x="11669" y="3596"/>
                  </a:cubicBezTo>
                  <a:cubicBezTo>
                    <a:pt x="11788" y="3477"/>
                    <a:pt x="11931" y="3322"/>
                    <a:pt x="11883" y="3156"/>
                  </a:cubicBezTo>
                  <a:cubicBezTo>
                    <a:pt x="11847" y="3037"/>
                    <a:pt x="11752" y="2965"/>
                    <a:pt x="11645" y="2906"/>
                  </a:cubicBezTo>
                  <a:cubicBezTo>
                    <a:pt x="11097" y="2571"/>
                    <a:pt x="10441" y="2483"/>
                    <a:pt x="9783" y="2483"/>
                  </a:cubicBezTo>
                  <a:cubicBezTo>
                    <a:pt x="9597" y="2483"/>
                    <a:pt x="9411" y="2490"/>
                    <a:pt x="9228" y="2501"/>
                  </a:cubicBezTo>
                  <a:cubicBezTo>
                    <a:pt x="7847" y="2572"/>
                    <a:pt x="6466" y="2834"/>
                    <a:pt x="5144" y="3263"/>
                  </a:cubicBezTo>
                  <a:cubicBezTo>
                    <a:pt x="5585" y="2418"/>
                    <a:pt x="5906" y="1501"/>
                    <a:pt x="6120" y="560"/>
                  </a:cubicBezTo>
                  <a:cubicBezTo>
                    <a:pt x="6144" y="417"/>
                    <a:pt x="6168" y="239"/>
                    <a:pt x="6073" y="108"/>
                  </a:cubicBezTo>
                  <a:cubicBezTo>
                    <a:pt x="6013" y="36"/>
                    <a:pt x="5930" y="1"/>
                    <a:pt x="5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298625" y="1545850"/>
              <a:ext cx="162525" cy="140125"/>
            </a:xfrm>
            <a:custGeom>
              <a:avLst/>
              <a:gdLst/>
              <a:ahLst/>
              <a:cxnLst/>
              <a:rect l="l" t="t" r="r" b="b"/>
              <a:pathLst>
                <a:path w="6501" h="5605" extrusionOk="0">
                  <a:moveTo>
                    <a:pt x="6501" y="1"/>
                  </a:moveTo>
                  <a:lnTo>
                    <a:pt x="6501" y="1"/>
                  </a:lnTo>
                  <a:cubicBezTo>
                    <a:pt x="5036" y="60"/>
                    <a:pt x="3596" y="608"/>
                    <a:pt x="2477" y="1537"/>
                  </a:cubicBezTo>
                  <a:cubicBezTo>
                    <a:pt x="1334" y="2477"/>
                    <a:pt x="512" y="3799"/>
                    <a:pt x="179" y="5239"/>
                  </a:cubicBezTo>
                  <a:lnTo>
                    <a:pt x="0" y="5251"/>
                  </a:lnTo>
                  <a:cubicBezTo>
                    <a:pt x="0" y="5311"/>
                    <a:pt x="0" y="5359"/>
                    <a:pt x="12" y="5418"/>
                  </a:cubicBezTo>
                  <a:cubicBezTo>
                    <a:pt x="404" y="5545"/>
                    <a:pt x="810" y="5604"/>
                    <a:pt x="1218" y="5604"/>
                  </a:cubicBezTo>
                  <a:cubicBezTo>
                    <a:pt x="2420" y="5604"/>
                    <a:pt x="3632" y="5087"/>
                    <a:pt x="4513" y="4251"/>
                  </a:cubicBezTo>
                  <a:cubicBezTo>
                    <a:pt x="5667" y="3156"/>
                    <a:pt x="6298" y="1584"/>
                    <a:pt x="650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07825" y="1226475"/>
              <a:ext cx="99150" cy="226825"/>
            </a:xfrm>
            <a:custGeom>
              <a:avLst/>
              <a:gdLst/>
              <a:ahLst/>
              <a:cxnLst/>
              <a:rect l="l" t="t" r="r" b="b"/>
              <a:pathLst>
                <a:path w="3966" h="9073" extrusionOk="0">
                  <a:moveTo>
                    <a:pt x="2156" y="0"/>
                  </a:moveTo>
                  <a:cubicBezTo>
                    <a:pt x="1632" y="584"/>
                    <a:pt x="1167" y="1227"/>
                    <a:pt x="786" y="1905"/>
                  </a:cubicBezTo>
                  <a:cubicBezTo>
                    <a:pt x="346" y="2715"/>
                    <a:pt x="1" y="3608"/>
                    <a:pt x="36" y="4537"/>
                  </a:cubicBezTo>
                  <a:cubicBezTo>
                    <a:pt x="48" y="5191"/>
                    <a:pt x="263" y="5822"/>
                    <a:pt x="525" y="6430"/>
                  </a:cubicBezTo>
                  <a:cubicBezTo>
                    <a:pt x="977" y="7501"/>
                    <a:pt x="1656" y="8585"/>
                    <a:pt x="2715" y="9073"/>
                  </a:cubicBezTo>
                  <a:cubicBezTo>
                    <a:pt x="2727" y="9049"/>
                    <a:pt x="2751" y="9013"/>
                    <a:pt x="2763" y="8990"/>
                  </a:cubicBezTo>
                  <a:cubicBezTo>
                    <a:pt x="3573" y="7620"/>
                    <a:pt x="3965" y="6001"/>
                    <a:pt x="3858" y="4406"/>
                  </a:cubicBezTo>
                  <a:cubicBezTo>
                    <a:pt x="3751" y="2810"/>
                    <a:pt x="3156" y="1250"/>
                    <a:pt x="2156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104850" y="1526225"/>
              <a:ext cx="186950" cy="81250"/>
            </a:xfrm>
            <a:custGeom>
              <a:avLst/>
              <a:gdLst/>
              <a:ahLst/>
              <a:cxnLst/>
              <a:rect l="l" t="t" r="r" b="b"/>
              <a:pathLst>
                <a:path w="7478" h="3250" extrusionOk="0">
                  <a:moveTo>
                    <a:pt x="2783" y="0"/>
                  </a:moveTo>
                  <a:cubicBezTo>
                    <a:pt x="1718" y="0"/>
                    <a:pt x="655" y="400"/>
                    <a:pt x="0" y="1214"/>
                  </a:cubicBezTo>
                  <a:cubicBezTo>
                    <a:pt x="310" y="1691"/>
                    <a:pt x="643" y="2167"/>
                    <a:pt x="1107" y="2488"/>
                  </a:cubicBezTo>
                  <a:cubicBezTo>
                    <a:pt x="1572" y="2798"/>
                    <a:pt x="2119" y="2953"/>
                    <a:pt x="2667" y="3048"/>
                  </a:cubicBezTo>
                  <a:cubicBezTo>
                    <a:pt x="3406" y="3181"/>
                    <a:pt x="4161" y="3250"/>
                    <a:pt x="4916" y="3250"/>
                  </a:cubicBezTo>
                  <a:cubicBezTo>
                    <a:pt x="5778" y="3250"/>
                    <a:pt x="6639" y="3161"/>
                    <a:pt x="7477" y="2976"/>
                  </a:cubicBezTo>
                  <a:cubicBezTo>
                    <a:pt x="7477" y="2917"/>
                    <a:pt x="7465" y="2857"/>
                    <a:pt x="7465" y="2798"/>
                  </a:cubicBezTo>
                  <a:lnTo>
                    <a:pt x="7430" y="2798"/>
                  </a:lnTo>
                  <a:cubicBezTo>
                    <a:pt x="6513" y="1595"/>
                    <a:pt x="5322" y="524"/>
                    <a:pt x="3870" y="143"/>
                  </a:cubicBezTo>
                  <a:cubicBezTo>
                    <a:pt x="3518" y="48"/>
                    <a:pt x="3150" y="0"/>
                    <a:pt x="278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124200" y="1444975"/>
              <a:ext cx="403625" cy="762000"/>
            </a:xfrm>
            <a:custGeom>
              <a:avLst/>
              <a:gdLst/>
              <a:ahLst/>
              <a:cxnLst/>
              <a:rect l="l" t="t" r="r" b="b"/>
              <a:pathLst>
                <a:path w="16145" h="30480" extrusionOk="0">
                  <a:moveTo>
                    <a:pt x="5915" y="0"/>
                  </a:moveTo>
                  <a:cubicBezTo>
                    <a:pt x="5814" y="0"/>
                    <a:pt x="5701" y="86"/>
                    <a:pt x="5715" y="214"/>
                  </a:cubicBezTo>
                  <a:cubicBezTo>
                    <a:pt x="6429" y="4762"/>
                    <a:pt x="6906" y="9334"/>
                    <a:pt x="7168" y="13918"/>
                  </a:cubicBezTo>
                  <a:cubicBezTo>
                    <a:pt x="4846" y="14156"/>
                    <a:pt x="2524" y="14442"/>
                    <a:pt x="214" y="14787"/>
                  </a:cubicBezTo>
                  <a:cubicBezTo>
                    <a:pt x="155" y="14799"/>
                    <a:pt x="95" y="14811"/>
                    <a:pt x="36" y="14811"/>
                  </a:cubicBezTo>
                  <a:lnTo>
                    <a:pt x="0" y="14823"/>
                  </a:lnTo>
                  <a:cubicBezTo>
                    <a:pt x="250" y="15740"/>
                    <a:pt x="798" y="17490"/>
                    <a:pt x="833" y="17585"/>
                  </a:cubicBezTo>
                  <a:lnTo>
                    <a:pt x="917" y="17585"/>
                  </a:lnTo>
                  <a:lnTo>
                    <a:pt x="2048" y="17454"/>
                  </a:lnTo>
                  <a:cubicBezTo>
                    <a:pt x="2429" y="18859"/>
                    <a:pt x="2762" y="20276"/>
                    <a:pt x="3060" y="21705"/>
                  </a:cubicBezTo>
                  <a:lnTo>
                    <a:pt x="3131" y="21776"/>
                  </a:lnTo>
                  <a:cubicBezTo>
                    <a:pt x="4417" y="20466"/>
                    <a:pt x="5763" y="19216"/>
                    <a:pt x="7156" y="18014"/>
                  </a:cubicBezTo>
                  <a:cubicBezTo>
                    <a:pt x="7310" y="17895"/>
                    <a:pt x="7513" y="17764"/>
                    <a:pt x="7691" y="17764"/>
                  </a:cubicBezTo>
                  <a:cubicBezTo>
                    <a:pt x="7775" y="17764"/>
                    <a:pt x="7858" y="17799"/>
                    <a:pt x="7918" y="17871"/>
                  </a:cubicBezTo>
                  <a:cubicBezTo>
                    <a:pt x="8013" y="18002"/>
                    <a:pt x="7989" y="18180"/>
                    <a:pt x="7953" y="18323"/>
                  </a:cubicBezTo>
                  <a:cubicBezTo>
                    <a:pt x="7751" y="19264"/>
                    <a:pt x="7430" y="20181"/>
                    <a:pt x="6989" y="21026"/>
                  </a:cubicBezTo>
                  <a:cubicBezTo>
                    <a:pt x="8311" y="20597"/>
                    <a:pt x="9692" y="20335"/>
                    <a:pt x="11073" y="20264"/>
                  </a:cubicBezTo>
                  <a:cubicBezTo>
                    <a:pt x="11264" y="20250"/>
                    <a:pt x="11459" y="20242"/>
                    <a:pt x="11652" y="20242"/>
                  </a:cubicBezTo>
                  <a:cubicBezTo>
                    <a:pt x="12302" y="20242"/>
                    <a:pt x="12949" y="20339"/>
                    <a:pt x="13490" y="20669"/>
                  </a:cubicBezTo>
                  <a:cubicBezTo>
                    <a:pt x="13597" y="20728"/>
                    <a:pt x="13692" y="20800"/>
                    <a:pt x="13728" y="20919"/>
                  </a:cubicBezTo>
                  <a:cubicBezTo>
                    <a:pt x="13776" y="21085"/>
                    <a:pt x="13633" y="21240"/>
                    <a:pt x="13514" y="21359"/>
                  </a:cubicBezTo>
                  <a:cubicBezTo>
                    <a:pt x="13014" y="21859"/>
                    <a:pt x="12478" y="22300"/>
                    <a:pt x="11906" y="22693"/>
                  </a:cubicBezTo>
                  <a:cubicBezTo>
                    <a:pt x="9704" y="24252"/>
                    <a:pt x="7060" y="25169"/>
                    <a:pt x="4429" y="25979"/>
                  </a:cubicBezTo>
                  <a:cubicBezTo>
                    <a:pt x="4905" y="27467"/>
                    <a:pt x="5346" y="28967"/>
                    <a:pt x="5751" y="30479"/>
                  </a:cubicBezTo>
                  <a:cubicBezTo>
                    <a:pt x="7656" y="30408"/>
                    <a:pt x="9573" y="30241"/>
                    <a:pt x="11466" y="30003"/>
                  </a:cubicBezTo>
                  <a:cubicBezTo>
                    <a:pt x="12252" y="29908"/>
                    <a:pt x="13037" y="29789"/>
                    <a:pt x="13811" y="29658"/>
                  </a:cubicBezTo>
                  <a:cubicBezTo>
                    <a:pt x="13871" y="29265"/>
                    <a:pt x="13883" y="28860"/>
                    <a:pt x="13847" y="28455"/>
                  </a:cubicBezTo>
                  <a:lnTo>
                    <a:pt x="13847" y="28443"/>
                  </a:lnTo>
                  <a:cubicBezTo>
                    <a:pt x="13264" y="28193"/>
                    <a:pt x="12764" y="27789"/>
                    <a:pt x="12454" y="27241"/>
                  </a:cubicBezTo>
                  <a:cubicBezTo>
                    <a:pt x="12061" y="26515"/>
                    <a:pt x="12061" y="25646"/>
                    <a:pt x="12073" y="24824"/>
                  </a:cubicBezTo>
                  <a:cubicBezTo>
                    <a:pt x="12073" y="24431"/>
                    <a:pt x="12073" y="24026"/>
                    <a:pt x="12228" y="23657"/>
                  </a:cubicBezTo>
                  <a:cubicBezTo>
                    <a:pt x="12335" y="23407"/>
                    <a:pt x="12525" y="23193"/>
                    <a:pt x="12740" y="23014"/>
                  </a:cubicBezTo>
                  <a:cubicBezTo>
                    <a:pt x="12954" y="22836"/>
                    <a:pt x="13216" y="22705"/>
                    <a:pt x="13478" y="22621"/>
                  </a:cubicBezTo>
                  <a:cubicBezTo>
                    <a:pt x="13716" y="22538"/>
                    <a:pt x="13966" y="22490"/>
                    <a:pt x="14228" y="22467"/>
                  </a:cubicBezTo>
                  <a:lnTo>
                    <a:pt x="14204" y="22324"/>
                  </a:lnTo>
                  <a:cubicBezTo>
                    <a:pt x="14407" y="20240"/>
                    <a:pt x="14561" y="18133"/>
                    <a:pt x="14680" y="16037"/>
                  </a:cubicBezTo>
                  <a:cubicBezTo>
                    <a:pt x="15038" y="16001"/>
                    <a:pt x="15407" y="15954"/>
                    <a:pt x="15764" y="15918"/>
                  </a:cubicBezTo>
                  <a:cubicBezTo>
                    <a:pt x="15883" y="15037"/>
                    <a:pt x="16014" y="14168"/>
                    <a:pt x="16145" y="13299"/>
                  </a:cubicBezTo>
                  <a:lnTo>
                    <a:pt x="16085" y="13287"/>
                  </a:lnTo>
                  <a:cubicBezTo>
                    <a:pt x="13228" y="13406"/>
                    <a:pt x="10370" y="13596"/>
                    <a:pt x="7525" y="13882"/>
                  </a:cubicBezTo>
                  <a:cubicBezTo>
                    <a:pt x="7263" y="9274"/>
                    <a:pt x="6775" y="4691"/>
                    <a:pt x="6060" y="130"/>
                  </a:cubicBezTo>
                  <a:cubicBezTo>
                    <a:pt x="6046" y="39"/>
                    <a:pt x="5983" y="0"/>
                    <a:pt x="591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2736050" y="1549600"/>
              <a:ext cx="128300" cy="159100"/>
            </a:xfrm>
            <a:custGeom>
              <a:avLst/>
              <a:gdLst/>
              <a:ahLst/>
              <a:cxnLst/>
              <a:rect l="l" t="t" r="r" b="b"/>
              <a:pathLst>
                <a:path w="5132" h="6364" extrusionOk="0">
                  <a:moveTo>
                    <a:pt x="2353" y="1"/>
                  </a:moveTo>
                  <a:cubicBezTo>
                    <a:pt x="1741" y="1"/>
                    <a:pt x="1109" y="40"/>
                    <a:pt x="501" y="40"/>
                  </a:cubicBezTo>
                  <a:cubicBezTo>
                    <a:pt x="332" y="40"/>
                    <a:pt x="165" y="37"/>
                    <a:pt x="0" y="29"/>
                  </a:cubicBezTo>
                  <a:lnTo>
                    <a:pt x="0" y="29"/>
                  </a:lnTo>
                  <a:cubicBezTo>
                    <a:pt x="1691" y="2137"/>
                    <a:pt x="3382" y="4256"/>
                    <a:pt x="5084" y="6363"/>
                  </a:cubicBezTo>
                  <a:lnTo>
                    <a:pt x="5132" y="6352"/>
                  </a:lnTo>
                  <a:cubicBezTo>
                    <a:pt x="5096" y="5935"/>
                    <a:pt x="5025" y="5566"/>
                    <a:pt x="4929" y="5304"/>
                  </a:cubicBezTo>
                  <a:cubicBezTo>
                    <a:pt x="4894" y="5220"/>
                    <a:pt x="4870" y="5149"/>
                    <a:pt x="4846" y="5066"/>
                  </a:cubicBezTo>
                  <a:cubicBezTo>
                    <a:pt x="4739" y="4768"/>
                    <a:pt x="4644" y="4470"/>
                    <a:pt x="4548" y="4185"/>
                  </a:cubicBezTo>
                  <a:cubicBezTo>
                    <a:pt x="4084" y="2792"/>
                    <a:pt x="3632" y="1410"/>
                    <a:pt x="3167" y="29"/>
                  </a:cubicBezTo>
                  <a:lnTo>
                    <a:pt x="3132" y="29"/>
                  </a:lnTo>
                  <a:cubicBezTo>
                    <a:pt x="2878" y="8"/>
                    <a:pt x="2617" y="1"/>
                    <a:pt x="2353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2594050" y="1240175"/>
              <a:ext cx="436400" cy="94375"/>
            </a:xfrm>
            <a:custGeom>
              <a:avLst/>
              <a:gdLst/>
              <a:ahLst/>
              <a:cxnLst/>
              <a:rect l="l" t="t" r="r" b="b"/>
              <a:pathLst>
                <a:path w="17456" h="3775" extrusionOk="0">
                  <a:moveTo>
                    <a:pt x="12306" y="1"/>
                  </a:moveTo>
                  <a:cubicBezTo>
                    <a:pt x="11399" y="1"/>
                    <a:pt x="10494" y="97"/>
                    <a:pt x="9597" y="226"/>
                  </a:cubicBezTo>
                  <a:cubicBezTo>
                    <a:pt x="6835" y="631"/>
                    <a:pt x="4121" y="1417"/>
                    <a:pt x="1644" y="2679"/>
                  </a:cubicBezTo>
                  <a:cubicBezTo>
                    <a:pt x="1084" y="2965"/>
                    <a:pt x="537" y="3274"/>
                    <a:pt x="1" y="3620"/>
                  </a:cubicBezTo>
                  <a:lnTo>
                    <a:pt x="96" y="3774"/>
                  </a:lnTo>
                  <a:cubicBezTo>
                    <a:pt x="1239" y="3750"/>
                    <a:pt x="2382" y="3703"/>
                    <a:pt x="3513" y="3655"/>
                  </a:cubicBezTo>
                  <a:cubicBezTo>
                    <a:pt x="6704" y="3500"/>
                    <a:pt x="9895" y="3239"/>
                    <a:pt x="13062" y="2869"/>
                  </a:cubicBezTo>
                  <a:cubicBezTo>
                    <a:pt x="14527" y="2703"/>
                    <a:pt x="15991" y="2512"/>
                    <a:pt x="17456" y="2298"/>
                  </a:cubicBezTo>
                  <a:cubicBezTo>
                    <a:pt x="17325" y="1393"/>
                    <a:pt x="16420" y="798"/>
                    <a:pt x="15551" y="488"/>
                  </a:cubicBezTo>
                  <a:cubicBezTo>
                    <a:pt x="14669" y="191"/>
                    <a:pt x="13765" y="48"/>
                    <a:pt x="12836" y="12"/>
                  </a:cubicBezTo>
                  <a:cubicBezTo>
                    <a:pt x="12659" y="4"/>
                    <a:pt x="12483" y="1"/>
                    <a:pt x="12306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2591375" y="1311900"/>
              <a:ext cx="337275" cy="541750"/>
            </a:xfrm>
            <a:custGeom>
              <a:avLst/>
              <a:gdLst/>
              <a:ahLst/>
              <a:cxnLst/>
              <a:rect l="l" t="t" r="r" b="b"/>
              <a:pathLst>
                <a:path w="13491" h="21670" extrusionOk="0">
                  <a:moveTo>
                    <a:pt x="13181" y="0"/>
                  </a:moveTo>
                  <a:cubicBezTo>
                    <a:pt x="10002" y="370"/>
                    <a:pt x="6811" y="631"/>
                    <a:pt x="3620" y="786"/>
                  </a:cubicBezTo>
                  <a:cubicBezTo>
                    <a:pt x="3644" y="2120"/>
                    <a:pt x="3513" y="3465"/>
                    <a:pt x="3239" y="4775"/>
                  </a:cubicBezTo>
                  <a:lnTo>
                    <a:pt x="3144" y="4822"/>
                  </a:lnTo>
                  <a:cubicBezTo>
                    <a:pt x="2775" y="4394"/>
                    <a:pt x="2263" y="4049"/>
                    <a:pt x="1692" y="3977"/>
                  </a:cubicBezTo>
                  <a:cubicBezTo>
                    <a:pt x="1638" y="3972"/>
                    <a:pt x="1584" y="3969"/>
                    <a:pt x="1530" y="3969"/>
                  </a:cubicBezTo>
                  <a:cubicBezTo>
                    <a:pt x="1007" y="3969"/>
                    <a:pt x="476" y="4227"/>
                    <a:pt x="239" y="4691"/>
                  </a:cubicBezTo>
                  <a:cubicBezTo>
                    <a:pt x="1" y="5156"/>
                    <a:pt x="84" y="5715"/>
                    <a:pt x="298" y="6192"/>
                  </a:cubicBezTo>
                  <a:cubicBezTo>
                    <a:pt x="584" y="6870"/>
                    <a:pt x="1120" y="7430"/>
                    <a:pt x="1775" y="7775"/>
                  </a:cubicBezTo>
                  <a:cubicBezTo>
                    <a:pt x="1977" y="7882"/>
                    <a:pt x="2192" y="7966"/>
                    <a:pt x="2430" y="8037"/>
                  </a:cubicBezTo>
                  <a:lnTo>
                    <a:pt x="2442" y="8037"/>
                  </a:lnTo>
                  <a:cubicBezTo>
                    <a:pt x="2334" y="10240"/>
                    <a:pt x="2263" y="12442"/>
                    <a:pt x="2215" y="14657"/>
                  </a:cubicBezTo>
                  <a:cubicBezTo>
                    <a:pt x="2215" y="14693"/>
                    <a:pt x="2215" y="14728"/>
                    <a:pt x="2215" y="14764"/>
                  </a:cubicBezTo>
                  <a:lnTo>
                    <a:pt x="2227" y="15181"/>
                  </a:lnTo>
                  <a:cubicBezTo>
                    <a:pt x="4561" y="17538"/>
                    <a:pt x="7097" y="19717"/>
                    <a:pt x="9788" y="21670"/>
                  </a:cubicBezTo>
                  <a:lnTo>
                    <a:pt x="9907" y="21527"/>
                  </a:lnTo>
                  <a:cubicBezTo>
                    <a:pt x="10776" y="20003"/>
                    <a:pt x="11074" y="17467"/>
                    <a:pt x="10919" y="15860"/>
                  </a:cubicBezTo>
                  <a:lnTo>
                    <a:pt x="10919" y="15860"/>
                  </a:lnTo>
                  <a:lnTo>
                    <a:pt x="10871" y="15871"/>
                  </a:lnTo>
                  <a:cubicBezTo>
                    <a:pt x="9169" y="13764"/>
                    <a:pt x="7478" y="11645"/>
                    <a:pt x="5787" y="9537"/>
                  </a:cubicBezTo>
                  <a:lnTo>
                    <a:pt x="5787" y="9537"/>
                  </a:lnTo>
                  <a:cubicBezTo>
                    <a:pt x="5952" y="9545"/>
                    <a:pt x="6119" y="9548"/>
                    <a:pt x="6288" y="9548"/>
                  </a:cubicBezTo>
                  <a:cubicBezTo>
                    <a:pt x="6896" y="9548"/>
                    <a:pt x="7528" y="9509"/>
                    <a:pt x="8140" y="9509"/>
                  </a:cubicBezTo>
                  <a:cubicBezTo>
                    <a:pt x="8404" y="9509"/>
                    <a:pt x="8665" y="9516"/>
                    <a:pt x="8919" y="9537"/>
                  </a:cubicBezTo>
                  <a:lnTo>
                    <a:pt x="8954" y="9537"/>
                  </a:lnTo>
                  <a:cubicBezTo>
                    <a:pt x="9788" y="9466"/>
                    <a:pt x="10716" y="9335"/>
                    <a:pt x="11478" y="9061"/>
                  </a:cubicBezTo>
                  <a:cubicBezTo>
                    <a:pt x="12121" y="8835"/>
                    <a:pt x="12764" y="8513"/>
                    <a:pt x="13086" y="7918"/>
                  </a:cubicBezTo>
                  <a:cubicBezTo>
                    <a:pt x="13300" y="7537"/>
                    <a:pt x="13336" y="7073"/>
                    <a:pt x="13360" y="6632"/>
                  </a:cubicBezTo>
                  <a:cubicBezTo>
                    <a:pt x="13491" y="4418"/>
                    <a:pt x="13431" y="2203"/>
                    <a:pt x="1318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2488700" y="1196700"/>
              <a:ext cx="426250" cy="110450"/>
            </a:xfrm>
            <a:custGeom>
              <a:avLst/>
              <a:gdLst/>
              <a:ahLst/>
              <a:cxnLst/>
              <a:rect l="l" t="t" r="r" b="b"/>
              <a:pathLst>
                <a:path w="17050" h="4418" extrusionOk="0">
                  <a:moveTo>
                    <a:pt x="16681" y="1"/>
                  </a:moveTo>
                  <a:cubicBezTo>
                    <a:pt x="16657" y="1"/>
                    <a:pt x="16633" y="1"/>
                    <a:pt x="16621" y="13"/>
                  </a:cubicBezTo>
                  <a:cubicBezTo>
                    <a:pt x="11799" y="275"/>
                    <a:pt x="6989" y="810"/>
                    <a:pt x="2215" y="1584"/>
                  </a:cubicBezTo>
                  <a:cubicBezTo>
                    <a:pt x="1905" y="1644"/>
                    <a:pt x="1596" y="1691"/>
                    <a:pt x="1274" y="1751"/>
                  </a:cubicBezTo>
                  <a:cubicBezTo>
                    <a:pt x="857" y="1822"/>
                    <a:pt x="429" y="1894"/>
                    <a:pt x="0" y="1977"/>
                  </a:cubicBezTo>
                  <a:cubicBezTo>
                    <a:pt x="167" y="2739"/>
                    <a:pt x="238" y="3513"/>
                    <a:pt x="214" y="4299"/>
                  </a:cubicBezTo>
                  <a:lnTo>
                    <a:pt x="226" y="4299"/>
                  </a:lnTo>
                  <a:cubicBezTo>
                    <a:pt x="250" y="4263"/>
                    <a:pt x="274" y="4227"/>
                    <a:pt x="298" y="4180"/>
                  </a:cubicBezTo>
                  <a:cubicBezTo>
                    <a:pt x="2143" y="4227"/>
                    <a:pt x="4001" y="4299"/>
                    <a:pt x="5846" y="4406"/>
                  </a:cubicBezTo>
                  <a:lnTo>
                    <a:pt x="5858" y="4418"/>
                  </a:lnTo>
                  <a:cubicBezTo>
                    <a:pt x="8335" y="3156"/>
                    <a:pt x="11049" y="2370"/>
                    <a:pt x="13811" y="1965"/>
                  </a:cubicBezTo>
                  <a:cubicBezTo>
                    <a:pt x="14708" y="1836"/>
                    <a:pt x="15613" y="1740"/>
                    <a:pt x="16520" y="1740"/>
                  </a:cubicBezTo>
                  <a:cubicBezTo>
                    <a:pt x="16697" y="1740"/>
                    <a:pt x="16873" y="1743"/>
                    <a:pt x="17050" y="1751"/>
                  </a:cubicBezTo>
                  <a:lnTo>
                    <a:pt x="17050" y="1727"/>
                  </a:lnTo>
                  <a:cubicBezTo>
                    <a:pt x="16907" y="1156"/>
                    <a:pt x="16788" y="584"/>
                    <a:pt x="16681" y="1"/>
                  </a:cubicBez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2520550" y="1116525"/>
              <a:ext cx="383700" cy="123950"/>
            </a:xfrm>
            <a:custGeom>
              <a:avLst/>
              <a:gdLst/>
              <a:ahLst/>
              <a:cxnLst/>
              <a:rect l="l" t="t" r="r" b="b"/>
              <a:pathLst>
                <a:path w="15348" h="4958" extrusionOk="0">
                  <a:moveTo>
                    <a:pt x="8465" y="1"/>
                  </a:moveTo>
                  <a:cubicBezTo>
                    <a:pt x="6467" y="1"/>
                    <a:pt x="4495" y="469"/>
                    <a:pt x="2917" y="1648"/>
                  </a:cubicBezTo>
                  <a:cubicBezTo>
                    <a:pt x="1727" y="2529"/>
                    <a:pt x="845" y="3744"/>
                    <a:pt x="0" y="4958"/>
                  </a:cubicBezTo>
                  <a:cubicBezTo>
                    <a:pt x="322" y="4898"/>
                    <a:pt x="631" y="4851"/>
                    <a:pt x="941" y="4791"/>
                  </a:cubicBezTo>
                  <a:cubicBezTo>
                    <a:pt x="5715" y="4017"/>
                    <a:pt x="10525" y="3482"/>
                    <a:pt x="15347" y="3220"/>
                  </a:cubicBezTo>
                  <a:lnTo>
                    <a:pt x="15347" y="3184"/>
                  </a:lnTo>
                  <a:cubicBezTo>
                    <a:pt x="15109" y="2327"/>
                    <a:pt x="14478" y="1624"/>
                    <a:pt x="13716" y="1160"/>
                  </a:cubicBezTo>
                  <a:cubicBezTo>
                    <a:pt x="12966" y="696"/>
                    <a:pt x="12097" y="457"/>
                    <a:pt x="11228" y="279"/>
                  </a:cubicBezTo>
                  <a:cubicBezTo>
                    <a:pt x="10326" y="101"/>
                    <a:pt x="9393" y="1"/>
                    <a:pt x="846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2238075" y="1301175"/>
              <a:ext cx="444425" cy="504875"/>
            </a:xfrm>
            <a:custGeom>
              <a:avLst/>
              <a:gdLst/>
              <a:ahLst/>
              <a:cxnLst/>
              <a:rect l="l" t="t" r="r" b="b"/>
              <a:pathLst>
                <a:path w="17777" h="20195" extrusionOk="0">
                  <a:moveTo>
                    <a:pt x="10323" y="1"/>
                  </a:moveTo>
                  <a:cubicBezTo>
                    <a:pt x="10299" y="48"/>
                    <a:pt x="10275" y="84"/>
                    <a:pt x="10251" y="120"/>
                  </a:cubicBezTo>
                  <a:cubicBezTo>
                    <a:pt x="9751" y="977"/>
                    <a:pt x="9049" y="1703"/>
                    <a:pt x="8215" y="2239"/>
                  </a:cubicBezTo>
                  <a:cubicBezTo>
                    <a:pt x="6596" y="3287"/>
                    <a:pt x="4584" y="3561"/>
                    <a:pt x="2977" y="4597"/>
                  </a:cubicBezTo>
                  <a:cubicBezTo>
                    <a:pt x="2048" y="5192"/>
                    <a:pt x="1274" y="6025"/>
                    <a:pt x="762" y="7002"/>
                  </a:cubicBezTo>
                  <a:cubicBezTo>
                    <a:pt x="250" y="7978"/>
                    <a:pt x="0" y="9169"/>
                    <a:pt x="441" y="10181"/>
                  </a:cubicBezTo>
                  <a:cubicBezTo>
                    <a:pt x="714" y="10824"/>
                    <a:pt x="1238" y="11336"/>
                    <a:pt x="1715" y="11859"/>
                  </a:cubicBezTo>
                  <a:cubicBezTo>
                    <a:pt x="2500" y="12705"/>
                    <a:pt x="3191" y="13657"/>
                    <a:pt x="3524" y="14765"/>
                  </a:cubicBezTo>
                  <a:cubicBezTo>
                    <a:pt x="3762" y="15562"/>
                    <a:pt x="3786" y="16396"/>
                    <a:pt x="3929" y="17217"/>
                  </a:cubicBezTo>
                  <a:cubicBezTo>
                    <a:pt x="4072" y="18039"/>
                    <a:pt x="4358" y="18884"/>
                    <a:pt x="4965" y="19444"/>
                  </a:cubicBezTo>
                  <a:cubicBezTo>
                    <a:pt x="5096" y="19575"/>
                    <a:pt x="5239" y="19670"/>
                    <a:pt x="5394" y="19765"/>
                  </a:cubicBezTo>
                  <a:cubicBezTo>
                    <a:pt x="5894" y="20063"/>
                    <a:pt x="6477" y="20194"/>
                    <a:pt x="7061" y="20194"/>
                  </a:cubicBezTo>
                  <a:cubicBezTo>
                    <a:pt x="7085" y="20194"/>
                    <a:pt x="7110" y="20194"/>
                    <a:pt x="7135" y="20194"/>
                  </a:cubicBezTo>
                  <a:cubicBezTo>
                    <a:pt x="7922" y="20194"/>
                    <a:pt x="9429" y="20020"/>
                    <a:pt x="10132" y="19801"/>
                  </a:cubicBezTo>
                  <a:lnTo>
                    <a:pt x="10275" y="19979"/>
                  </a:lnTo>
                  <a:cubicBezTo>
                    <a:pt x="12275" y="18336"/>
                    <a:pt x="14300" y="16705"/>
                    <a:pt x="16324" y="15086"/>
                  </a:cubicBezTo>
                  <a:lnTo>
                    <a:pt x="16347" y="15086"/>
                  </a:lnTo>
                  <a:cubicBezTo>
                    <a:pt x="16395" y="12871"/>
                    <a:pt x="16466" y="10669"/>
                    <a:pt x="16574" y="8466"/>
                  </a:cubicBezTo>
                  <a:lnTo>
                    <a:pt x="16562" y="8466"/>
                  </a:lnTo>
                  <a:cubicBezTo>
                    <a:pt x="16324" y="8395"/>
                    <a:pt x="16109" y="8311"/>
                    <a:pt x="15907" y="8204"/>
                  </a:cubicBezTo>
                  <a:cubicBezTo>
                    <a:pt x="15252" y="7859"/>
                    <a:pt x="14716" y="7299"/>
                    <a:pt x="14430" y="6621"/>
                  </a:cubicBezTo>
                  <a:cubicBezTo>
                    <a:pt x="14216" y="6144"/>
                    <a:pt x="14133" y="5585"/>
                    <a:pt x="14371" y="5120"/>
                  </a:cubicBezTo>
                  <a:cubicBezTo>
                    <a:pt x="14608" y="4656"/>
                    <a:pt x="15139" y="4398"/>
                    <a:pt x="15662" y="4398"/>
                  </a:cubicBezTo>
                  <a:cubicBezTo>
                    <a:pt x="15716" y="4398"/>
                    <a:pt x="15770" y="4401"/>
                    <a:pt x="15824" y="4406"/>
                  </a:cubicBezTo>
                  <a:cubicBezTo>
                    <a:pt x="16395" y="4478"/>
                    <a:pt x="16907" y="4823"/>
                    <a:pt x="17276" y="5251"/>
                  </a:cubicBezTo>
                  <a:lnTo>
                    <a:pt x="17371" y="5204"/>
                  </a:lnTo>
                  <a:cubicBezTo>
                    <a:pt x="17645" y="3894"/>
                    <a:pt x="17776" y="2549"/>
                    <a:pt x="17752" y="1215"/>
                  </a:cubicBezTo>
                  <a:lnTo>
                    <a:pt x="17752" y="1215"/>
                  </a:lnTo>
                  <a:cubicBezTo>
                    <a:pt x="16621" y="1263"/>
                    <a:pt x="15478" y="1310"/>
                    <a:pt x="14335" y="1334"/>
                  </a:cubicBezTo>
                  <a:lnTo>
                    <a:pt x="14240" y="1180"/>
                  </a:lnTo>
                  <a:cubicBezTo>
                    <a:pt x="14776" y="834"/>
                    <a:pt x="15323" y="525"/>
                    <a:pt x="15883" y="239"/>
                  </a:cubicBezTo>
                  <a:lnTo>
                    <a:pt x="15871" y="227"/>
                  </a:lnTo>
                  <a:cubicBezTo>
                    <a:pt x="14026" y="120"/>
                    <a:pt x="12168" y="48"/>
                    <a:pt x="10323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3394750" y="3292500"/>
              <a:ext cx="942125" cy="123550"/>
            </a:xfrm>
            <a:custGeom>
              <a:avLst/>
              <a:gdLst/>
              <a:ahLst/>
              <a:cxnLst/>
              <a:rect l="l" t="t" r="r" b="b"/>
              <a:pathLst>
                <a:path w="37685" h="4942" extrusionOk="0">
                  <a:moveTo>
                    <a:pt x="1" y="0"/>
                  </a:moveTo>
                  <a:lnTo>
                    <a:pt x="1418" y="4942"/>
                  </a:lnTo>
                  <a:lnTo>
                    <a:pt x="36362" y="4942"/>
                  </a:lnTo>
                  <a:lnTo>
                    <a:pt x="37684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463525" y="3416025"/>
              <a:ext cx="814100" cy="905500"/>
            </a:xfrm>
            <a:custGeom>
              <a:avLst/>
              <a:gdLst/>
              <a:ahLst/>
              <a:cxnLst/>
              <a:rect l="l" t="t" r="r" b="b"/>
              <a:pathLst>
                <a:path w="32564" h="36220" extrusionOk="0">
                  <a:moveTo>
                    <a:pt x="0" y="1"/>
                  </a:moveTo>
                  <a:lnTo>
                    <a:pt x="4370" y="36219"/>
                  </a:lnTo>
                  <a:lnTo>
                    <a:pt x="27813" y="36219"/>
                  </a:lnTo>
                  <a:lnTo>
                    <a:pt x="32564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898400" y="3715475"/>
              <a:ext cx="251250" cy="348875"/>
            </a:xfrm>
            <a:custGeom>
              <a:avLst/>
              <a:gdLst/>
              <a:ahLst/>
              <a:cxnLst/>
              <a:rect l="l" t="t" r="r" b="b"/>
              <a:pathLst>
                <a:path w="10050" h="13955" extrusionOk="0">
                  <a:moveTo>
                    <a:pt x="7584" y="0"/>
                  </a:moveTo>
                  <a:cubicBezTo>
                    <a:pt x="6870" y="417"/>
                    <a:pt x="6156" y="822"/>
                    <a:pt x="5441" y="1238"/>
                  </a:cubicBezTo>
                  <a:cubicBezTo>
                    <a:pt x="4691" y="1667"/>
                    <a:pt x="3941" y="2108"/>
                    <a:pt x="3191" y="2536"/>
                  </a:cubicBezTo>
                  <a:cubicBezTo>
                    <a:pt x="4108" y="4120"/>
                    <a:pt x="5025" y="5703"/>
                    <a:pt x="5929" y="7299"/>
                  </a:cubicBezTo>
                  <a:cubicBezTo>
                    <a:pt x="4763" y="7287"/>
                    <a:pt x="3596" y="7275"/>
                    <a:pt x="2429" y="7275"/>
                  </a:cubicBezTo>
                  <a:cubicBezTo>
                    <a:pt x="2453" y="6525"/>
                    <a:pt x="2477" y="5787"/>
                    <a:pt x="2489" y="5048"/>
                  </a:cubicBezTo>
                  <a:lnTo>
                    <a:pt x="2489" y="5048"/>
                  </a:lnTo>
                  <a:cubicBezTo>
                    <a:pt x="2465" y="5060"/>
                    <a:pt x="2453" y="5084"/>
                    <a:pt x="2441" y="5108"/>
                  </a:cubicBezTo>
                  <a:cubicBezTo>
                    <a:pt x="2286" y="5394"/>
                    <a:pt x="2131" y="5679"/>
                    <a:pt x="1977" y="5965"/>
                  </a:cubicBezTo>
                  <a:cubicBezTo>
                    <a:pt x="1322" y="7180"/>
                    <a:pt x="667" y="8394"/>
                    <a:pt x="12" y="9609"/>
                  </a:cubicBezTo>
                  <a:cubicBezTo>
                    <a:pt x="0" y="9620"/>
                    <a:pt x="0" y="9632"/>
                    <a:pt x="0" y="9644"/>
                  </a:cubicBezTo>
                  <a:cubicBezTo>
                    <a:pt x="0" y="9656"/>
                    <a:pt x="0" y="9668"/>
                    <a:pt x="12" y="9680"/>
                  </a:cubicBezTo>
                  <a:cubicBezTo>
                    <a:pt x="822" y="11085"/>
                    <a:pt x="1631" y="12502"/>
                    <a:pt x="2453" y="13907"/>
                  </a:cubicBezTo>
                  <a:cubicBezTo>
                    <a:pt x="2453" y="13919"/>
                    <a:pt x="2465" y="13930"/>
                    <a:pt x="2477" y="13954"/>
                  </a:cubicBezTo>
                  <a:cubicBezTo>
                    <a:pt x="2489" y="13288"/>
                    <a:pt x="2500" y="12645"/>
                    <a:pt x="2512" y="12002"/>
                  </a:cubicBezTo>
                  <a:lnTo>
                    <a:pt x="2584" y="12002"/>
                  </a:lnTo>
                  <a:cubicBezTo>
                    <a:pt x="3179" y="12014"/>
                    <a:pt x="3786" y="12014"/>
                    <a:pt x="4394" y="12025"/>
                  </a:cubicBezTo>
                  <a:lnTo>
                    <a:pt x="4822" y="12025"/>
                  </a:lnTo>
                  <a:cubicBezTo>
                    <a:pt x="4891" y="12029"/>
                    <a:pt x="4958" y="12031"/>
                    <a:pt x="5025" y="12031"/>
                  </a:cubicBezTo>
                  <a:cubicBezTo>
                    <a:pt x="5203" y="12031"/>
                    <a:pt x="5376" y="12015"/>
                    <a:pt x="5548" y="11954"/>
                  </a:cubicBezTo>
                  <a:cubicBezTo>
                    <a:pt x="5894" y="11823"/>
                    <a:pt x="6180" y="11621"/>
                    <a:pt x="6382" y="11311"/>
                  </a:cubicBezTo>
                  <a:cubicBezTo>
                    <a:pt x="6680" y="10847"/>
                    <a:pt x="6965" y="10382"/>
                    <a:pt x="7263" y="9918"/>
                  </a:cubicBezTo>
                  <a:cubicBezTo>
                    <a:pt x="8073" y="8656"/>
                    <a:pt x="8847" y="7358"/>
                    <a:pt x="9692" y="6120"/>
                  </a:cubicBezTo>
                  <a:cubicBezTo>
                    <a:pt x="9847" y="5882"/>
                    <a:pt x="9954" y="5620"/>
                    <a:pt x="10013" y="5334"/>
                  </a:cubicBezTo>
                  <a:cubicBezTo>
                    <a:pt x="10025" y="5239"/>
                    <a:pt x="10037" y="5144"/>
                    <a:pt x="10049" y="5060"/>
                  </a:cubicBezTo>
                  <a:lnTo>
                    <a:pt x="10049" y="4787"/>
                  </a:lnTo>
                  <a:cubicBezTo>
                    <a:pt x="10037" y="4739"/>
                    <a:pt x="10037" y="4679"/>
                    <a:pt x="10025" y="4620"/>
                  </a:cubicBezTo>
                  <a:cubicBezTo>
                    <a:pt x="9990" y="4358"/>
                    <a:pt x="9918" y="4084"/>
                    <a:pt x="9787" y="3846"/>
                  </a:cubicBezTo>
                  <a:cubicBezTo>
                    <a:pt x="9061" y="2584"/>
                    <a:pt x="8335" y="1322"/>
                    <a:pt x="7620" y="60"/>
                  </a:cubicBezTo>
                  <a:cubicBezTo>
                    <a:pt x="7608" y="36"/>
                    <a:pt x="7596" y="24"/>
                    <a:pt x="7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715625" y="3559500"/>
              <a:ext cx="364650" cy="185150"/>
            </a:xfrm>
            <a:custGeom>
              <a:avLst/>
              <a:gdLst/>
              <a:ahLst/>
              <a:cxnLst/>
              <a:rect l="l" t="t" r="r" b="b"/>
              <a:pathLst>
                <a:path w="14586" h="7406" extrusionOk="0">
                  <a:moveTo>
                    <a:pt x="3906" y="0"/>
                  </a:moveTo>
                  <a:cubicBezTo>
                    <a:pt x="3835" y="12"/>
                    <a:pt x="3763" y="24"/>
                    <a:pt x="3704" y="36"/>
                  </a:cubicBezTo>
                  <a:cubicBezTo>
                    <a:pt x="3323" y="96"/>
                    <a:pt x="2989" y="250"/>
                    <a:pt x="2692" y="477"/>
                  </a:cubicBezTo>
                  <a:cubicBezTo>
                    <a:pt x="2489" y="643"/>
                    <a:pt x="2299" y="834"/>
                    <a:pt x="2168" y="1060"/>
                  </a:cubicBezTo>
                  <a:cubicBezTo>
                    <a:pt x="1441" y="2346"/>
                    <a:pt x="727" y="3644"/>
                    <a:pt x="13" y="4930"/>
                  </a:cubicBezTo>
                  <a:cubicBezTo>
                    <a:pt x="13" y="4941"/>
                    <a:pt x="1" y="4953"/>
                    <a:pt x="1" y="4977"/>
                  </a:cubicBezTo>
                  <a:cubicBezTo>
                    <a:pt x="667" y="5334"/>
                    <a:pt x="1322" y="5703"/>
                    <a:pt x="2001" y="6073"/>
                  </a:cubicBezTo>
                  <a:cubicBezTo>
                    <a:pt x="2811" y="6513"/>
                    <a:pt x="3620" y="6965"/>
                    <a:pt x="4442" y="7406"/>
                  </a:cubicBezTo>
                  <a:cubicBezTo>
                    <a:pt x="5335" y="5811"/>
                    <a:pt x="6216" y="4203"/>
                    <a:pt x="7109" y="2596"/>
                  </a:cubicBezTo>
                  <a:cubicBezTo>
                    <a:pt x="7704" y="3608"/>
                    <a:pt x="8299" y="4608"/>
                    <a:pt x="8883" y="5608"/>
                  </a:cubicBezTo>
                  <a:cubicBezTo>
                    <a:pt x="8240" y="5977"/>
                    <a:pt x="7597" y="6346"/>
                    <a:pt x="6954" y="6715"/>
                  </a:cubicBezTo>
                  <a:cubicBezTo>
                    <a:pt x="6978" y="6727"/>
                    <a:pt x="7014" y="6727"/>
                    <a:pt x="7037" y="6727"/>
                  </a:cubicBezTo>
                  <a:cubicBezTo>
                    <a:pt x="7716" y="6692"/>
                    <a:pt x="8395" y="6656"/>
                    <a:pt x="9073" y="6620"/>
                  </a:cubicBezTo>
                  <a:cubicBezTo>
                    <a:pt x="9657" y="6596"/>
                    <a:pt x="10240" y="6573"/>
                    <a:pt x="10824" y="6537"/>
                  </a:cubicBezTo>
                  <a:cubicBezTo>
                    <a:pt x="11252" y="6513"/>
                    <a:pt x="11693" y="6501"/>
                    <a:pt x="12133" y="6477"/>
                  </a:cubicBezTo>
                  <a:cubicBezTo>
                    <a:pt x="12145" y="6477"/>
                    <a:pt x="12169" y="6465"/>
                    <a:pt x="12169" y="6465"/>
                  </a:cubicBezTo>
                  <a:cubicBezTo>
                    <a:pt x="12181" y="6454"/>
                    <a:pt x="12193" y="6442"/>
                    <a:pt x="12193" y="6430"/>
                  </a:cubicBezTo>
                  <a:cubicBezTo>
                    <a:pt x="12990" y="5013"/>
                    <a:pt x="13764" y="3596"/>
                    <a:pt x="14562" y="2179"/>
                  </a:cubicBezTo>
                  <a:cubicBezTo>
                    <a:pt x="14562" y="2155"/>
                    <a:pt x="14574" y="2143"/>
                    <a:pt x="14586" y="2120"/>
                  </a:cubicBezTo>
                  <a:lnTo>
                    <a:pt x="14586" y="2120"/>
                  </a:lnTo>
                  <a:cubicBezTo>
                    <a:pt x="14014" y="2441"/>
                    <a:pt x="13455" y="2774"/>
                    <a:pt x="12883" y="3096"/>
                  </a:cubicBezTo>
                  <a:cubicBezTo>
                    <a:pt x="12871" y="3072"/>
                    <a:pt x="12871" y="3060"/>
                    <a:pt x="12859" y="3048"/>
                  </a:cubicBezTo>
                  <a:cubicBezTo>
                    <a:pt x="12443" y="2346"/>
                    <a:pt x="12026" y="1643"/>
                    <a:pt x="11621" y="941"/>
                  </a:cubicBezTo>
                  <a:cubicBezTo>
                    <a:pt x="11383" y="548"/>
                    <a:pt x="11062" y="298"/>
                    <a:pt x="10609" y="203"/>
                  </a:cubicBezTo>
                  <a:cubicBezTo>
                    <a:pt x="10502" y="179"/>
                    <a:pt x="10383" y="143"/>
                    <a:pt x="10288" y="143"/>
                  </a:cubicBezTo>
                  <a:cubicBezTo>
                    <a:pt x="10014" y="131"/>
                    <a:pt x="9764" y="131"/>
                    <a:pt x="9490" y="131"/>
                  </a:cubicBezTo>
                  <a:cubicBezTo>
                    <a:pt x="9157" y="131"/>
                    <a:pt x="8823" y="131"/>
                    <a:pt x="8478" y="119"/>
                  </a:cubicBezTo>
                  <a:cubicBezTo>
                    <a:pt x="8037" y="119"/>
                    <a:pt x="7609" y="107"/>
                    <a:pt x="7180" y="107"/>
                  </a:cubicBezTo>
                  <a:cubicBezTo>
                    <a:pt x="6835" y="96"/>
                    <a:pt x="6502" y="96"/>
                    <a:pt x="6156" y="96"/>
                  </a:cubicBezTo>
                  <a:cubicBezTo>
                    <a:pt x="5912" y="90"/>
                    <a:pt x="5665" y="90"/>
                    <a:pt x="5418" y="90"/>
                  </a:cubicBezTo>
                  <a:cubicBezTo>
                    <a:pt x="5171" y="90"/>
                    <a:pt x="4924" y="90"/>
                    <a:pt x="4680" y="84"/>
                  </a:cubicBezTo>
                  <a:cubicBezTo>
                    <a:pt x="4537" y="72"/>
                    <a:pt x="4382" y="24"/>
                    <a:pt x="4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628125" y="3735400"/>
              <a:ext cx="238450" cy="284975"/>
            </a:xfrm>
            <a:custGeom>
              <a:avLst/>
              <a:gdLst/>
              <a:ahLst/>
              <a:cxnLst/>
              <a:rect l="l" t="t" r="r" b="b"/>
              <a:pathLst>
                <a:path w="9538" h="11399" extrusionOk="0">
                  <a:moveTo>
                    <a:pt x="0" y="1"/>
                  </a:moveTo>
                  <a:lnTo>
                    <a:pt x="0" y="13"/>
                  </a:lnTo>
                  <a:cubicBezTo>
                    <a:pt x="548" y="346"/>
                    <a:pt x="1108" y="680"/>
                    <a:pt x="1667" y="1013"/>
                  </a:cubicBezTo>
                  <a:cubicBezTo>
                    <a:pt x="1655" y="1037"/>
                    <a:pt x="1655" y="1049"/>
                    <a:pt x="1643" y="1061"/>
                  </a:cubicBezTo>
                  <a:cubicBezTo>
                    <a:pt x="1227" y="1763"/>
                    <a:pt x="798" y="2477"/>
                    <a:pt x="381" y="3192"/>
                  </a:cubicBezTo>
                  <a:cubicBezTo>
                    <a:pt x="84" y="3692"/>
                    <a:pt x="84" y="4216"/>
                    <a:pt x="346" y="4728"/>
                  </a:cubicBezTo>
                  <a:cubicBezTo>
                    <a:pt x="727" y="5490"/>
                    <a:pt x="1155" y="6240"/>
                    <a:pt x="1548" y="7002"/>
                  </a:cubicBezTo>
                  <a:cubicBezTo>
                    <a:pt x="2096" y="8038"/>
                    <a:pt x="2667" y="9062"/>
                    <a:pt x="3179" y="10121"/>
                  </a:cubicBezTo>
                  <a:cubicBezTo>
                    <a:pt x="3536" y="10871"/>
                    <a:pt x="4167" y="11252"/>
                    <a:pt x="4977" y="11383"/>
                  </a:cubicBezTo>
                  <a:cubicBezTo>
                    <a:pt x="5054" y="11395"/>
                    <a:pt x="5132" y="11398"/>
                    <a:pt x="5211" y="11398"/>
                  </a:cubicBezTo>
                  <a:cubicBezTo>
                    <a:pt x="5290" y="11398"/>
                    <a:pt x="5370" y="11395"/>
                    <a:pt x="5453" y="11395"/>
                  </a:cubicBezTo>
                  <a:lnTo>
                    <a:pt x="9537" y="11395"/>
                  </a:lnTo>
                  <a:lnTo>
                    <a:pt x="9537" y="8847"/>
                  </a:lnTo>
                  <a:lnTo>
                    <a:pt x="9537" y="6323"/>
                  </a:lnTo>
                  <a:lnTo>
                    <a:pt x="4048" y="6323"/>
                  </a:lnTo>
                  <a:cubicBezTo>
                    <a:pt x="4644" y="5311"/>
                    <a:pt x="5215" y="4311"/>
                    <a:pt x="5799" y="3299"/>
                  </a:cubicBezTo>
                  <a:cubicBezTo>
                    <a:pt x="6442" y="3692"/>
                    <a:pt x="7073" y="4073"/>
                    <a:pt x="7716" y="4466"/>
                  </a:cubicBezTo>
                  <a:lnTo>
                    <a:pt x="7716" y="4454"/>
                  </a:lnTo>
                  <a:cubicBezTo>
                    <a:pt x="7716" y="4442"/>
                    <a:pt x="7716" y="4442"/>
                    <a:pt x="7704" y="4430"/>
                  </a:cubicBezTo>
                  <a:cubicBezTo>
                    <a:pt x="6799" y="2977"/>
                    <a:pt x="5894" y="1513"/>
                    <a:pt x="4989" y="49"/>
                  </a:cubicBezTo>
                  <a:cubicBezTo>
                    <a:pt x="4989" y="25"/>
                    <a:pt x="4977" y="13"/>
                    <a:pt x="4965" y="13"/>
                  </a:cubicBezTo>
                  <a:cubicBezTo>
                    <a:pt x="4941" y="13"/>
                    <a:pt x="4929" y="1"/>
                    <a:pt x="4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998525" y="4106300"/>
              <a:ext cx="378350" cy="244675"/>
            </a:xfrm>
            <a:custGeom>
              <a:avLst/>
              <a:gdLst/>
              <a:ahLst/>
              <a:cxnLst/>
              <a:rect l="l" t="t" r="r" b="b"/>
              <a:pathLst>
                <a:path w="15134" h="9787" extrusionOk="0">
                  <a:moveTo>
                    <a:pt x="14276" y="0"/>
                  </a:moveTo>
                  <a:lnTo>
                    <a:pt x="7216" y="1834"/>
                  </a:lnTo>
                  <a:cubicBezTo>
                    <a:pt x="4394" y="4024"/>
                    <a:pt x="1489" y="6358"/>
                    <a:pt x="1" y="9608"/>
                  </a:cubicBezTo>
                  <a:lnTo>
                    <a:pt x="370" y="9787"/>
                  </a:lnTo>
                  <a:cubicBezTo>
                    <a:pt x="5287" y="7430"/>
                    <a:pt x="10216" y="5072"/>
                    <a:pt x="15134" y="2727"/>
                  </a:cubicBezTo>
                  <a:cubicBezTo>
                    <a:pt x="14895" y="1810"/>
                    <a:pt x="14610" y="905"/>
                    <a:pt x="14288" y="12"/>
                  </a:cubicBezTo>
                  <a:lnTo>
                    <a:pt x="14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4280875" y="4232200"/>
              <a:ext cx="432825" cy="110750"/>
            </a:xfrm>
            <a:custGeom>
              <a:avLst/>
              <a:gdLst/>
              <a:ahLst/>
              <a:cxnLst/>
              <a:rect l="l" t="t" r="r" b="b"/>
              <a:pathLst>
                <a:path w="17313" h="4430" extrusionOk="0">
                  <a:moveTo>
                    <a:pt x="9871" y="0"/>
                  </a:moveTo>
                  <a:lnTo>
                    <a:pt x="9871" y="12"/>
                  </a:lnTo>
                  <a:cubicBezTo>
                    <a:pt x="6251" y="512"/>
                    <a:pt x="2787" y="2060"/>
                    <a:pt x="1" y="4430"/>
                  </a:cubicBezTo>
                  <a:cubicBezTo>
                    <a:pt x="5775" y="4275"/>
                    <a:pt x="11550" y="4132"/>
                    <a:pt x="17312" y="3977"/>
                  </a:cubicBezTo>
                  <a:cubicBezTo>
                    <a:pt x="17253" y="2655"/>
                    <a:pt x="17158" y="1322"/>
                    <a:pt x="17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3910300" y="1464575"/>
              <a:ext cx="358100" cy="354850"/>
            </a:xfrm>
            <a:custGeom>
              <a:avLst/>
              <a:gdLst/>
              <a:ahLst/>
              <a:cxnLst/>
              <a:rect l="l" t="t" r="r" b="b"/>
              <a:pathLst>
                <a:path w="14324" h="14194" extrusionOk="0">
                  <a:moveTo>
                    <a:pt x="11724" y="1"/>
                  </a:moveTo>
                  <a:cubicBezTo>
                    <a:pt x="10776" y="1"/>
                    <a:pt x="9840" y="387"/>
                    <a:pt x="9133" y="1001"/>
                  </a:cubicBezTo>
                  <a:cubicBezTo>
                    <a:pt x="8311" y="1716"/>
                    <a:pt x="7775" y="2728"/>
                    <a:pt x="7561" y="3788"/>
                  </a:cubicBezTo>
                  <a:lnTo>
                    <a:pt x="7478" y="3883"/>
                  </a:lnTo>
                  <a:cubicBezTo>
                    <a:pt x="6477" y="3073"/>
                    <a:pt x="5406" y="2311"/>
                    <a:pt x="4168" y="2037"/>
                  </a:cubicBezTo>
                  <a:cubicBezTo>
                    <a:pt x="3895" y="1977"/>
                    <a:pt x="3611" y="1946"/>
                    <a:pt x="3327" y="1946"/>
                  </a:cubicBezTo>
                  <a:cubicBezTo>
                    <a:pt x="2272" y="1946"/>
                    <a:pt x="1209" y="2368"/>
                    <a:pt x="655" y="3240"/>
                  </a:cubicBezTo>
                  <a:cubicBezTo>
                    <a:pt x="0" y="4288"/>
                    <a:pt x="215" y="5657"/>
                    <a:pt x="762" y="6764"/>
                  </a:cubicBezTo>
                  <a:cubicBezTo>
                    <a:pt x="1429" y="8121"/>
                    <a:pt x="2525" y="9217"/>
                    <a:pt x="3679" y="10181"/>
                  </a:cubicBezTo>
                  <a:cubicBezTo>
                    <a:pt x="5537" y="11729"/>
                    <a:pt x="7585" y="13039"/>
                    <a:pt x="9728" y="14194"/>
                  </a:cubicBezTo>
                  <a:cubicBezTo>
                    <a:pt x="11264" y="10896"/>
                    <a:pt x="13514" y="7848"/>
                    <a:pt x="14121" y="4276"/>
                  </a:cubicBezTo>
                  <a:cubicBezTo>
                    <a:pt x="14276" y="3395"/>
                    <a:pt x="14324" y="2478"/>
                    <a:pt x="14062" y="1632"/>
                  </a:cubicBezTo>
                  <a:cubicBezTo>
                    <a:pt x="13931" y="1216"/>
                    <a:pt x="13716" y="799"/>
                    <a:pt x="13383" y="525"/>
                  </a:cubicBezTo>
                  <a:cubicBezTo>
                    <a:pt x="13038" y="216"/>
                    <a:pt x="12585" y="73"/>
                    <a:pt x="12133" y="25"/>
                  </a:cubicBezTo>
                  <a:cubicBezTo>
                    <a:pt x="11997" y="9"/>
                    <a:pt x="11860" y="1"/>
                    <a:pt x="1172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4680625" y="1385725"/>
              <a:ext cx="127125" cy="183375"/>
            </a:xfrm>
            <a:custGeom>
              <a:avLst/>
              <a:gdLst/>
              <a:ahLst/>
              <a:cxnLst/>
              <a:rect l="l" t="t" r="r" b="b"/>
              <a:pathLst>
                <a:path w="5085" h="7335" extrusionOk="0">
                  <a:moveTo>
                    <a:pt x="5037" y="0"/>
                  </a:moveTo>
                  <a:cubicBezTo>
                    <a:pt x="5037" y="0"/>
                    <a:pt x="2180" y="905"/>
                    <a:pt x="679" y="1346"/>
                  </a:cubicBezTo>
                  <a:lnTo>
                    <a:pt x="679" y="1357"/>
                  </a:lnTo>
                  <a:cubicBezTo>
                    <a:pt x="525" y="2596"/>
                    <a:pt x="358" y="3834"/>
                    <a:pt x="191" y="5072"/>
                  </a:cubicBezTo>
                  <a:cubicBezTo>
                    <a:pt x="120" y="5525"/>
                    <a:pt x="60" y="5977"/>
                    <a:pt x="1" y="6430"/>
                  </a:cubicBezTo>
                  <a:cubicBezTo>
                    <a:pt x="263" y="6727"/>
                    <a:pt x="513" y="7037"/>
                    <a:pt x="775" y="7334"/>
                  </a:cubicBezTo>
                  <a:cubicBezTo>
                    <a:pt x="2251" y="4929"/>
                    <a:pt x="3692" y="2489"/>
                    <a:pt x="5085" y="24"/>
                  </a:cubicBezTo>
                  <a:lnTo>
                    <a:pt x="5037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515725" y="1069100"/>
              <a:ext cx="401275" cy="586325"/>
            </a:xfrm>
            <a:custGeom>
              <a:avLst/>
              <a:gdLst/>
              <a:ahLst/>
              <a:cxnLst/>
              <a:rect l="l" t="t" r="r" b="b"/>
              <a:pathLst>
                <a:path w="16051" h="23453" extrusionOk="0">
                  <a:moveTo>
                    <a:pt x="10569" y="0"/>
                  </a:moveTo>
                  <a:cubicBezTo>
                    <a:pt x="10460" y="0"/>
                    <a:pt x="10347" y="15"/>
                    <a:pt x="10240" y="33"/>
                  </a:cubicBezTo>
                  <a:cubicBezTo>
                    <a:pt x="7442" y="473"/>
                    <a:pt x="4632" y="926"/>
                    <a:pt x="1822" y="1366"/>
                  </a:cubicBezTo>
                  <a:cubicBezTo>
                    <a:pt x="1215" y="1461"/>
                    <a:pt x="608" y="1557"/>
                    <a:pt x="1" y="1604"/>
                  </a:cubicBezTo>
                  <a:lnTo>
                    <a:pt x="1" y="1664"/>
                  </a:lnTo>
                  <a:cubicBezTo>
                    <a:pt x="346" y="4962"/>
                    <a:pt x="691" y="8248"/>
                    <a:pt x="1275" y="11510"/>
                  </a:cubicBezTo>
                  <a:cubicBezTo>
                    <a:pt x="1418" y="12248"/>
                    <a:pt x="1560" y="13010"/>
                    <a:pt x="1953" y="13653"/>
                  </a:cubicBezTo>
                  <a:cubicBezTo>
                    <a:pt x="2108" y="13915"/>
                    <a:pt x="2322" y="14165"/>
                    <a:pt x="2584" y="14296"/>
                  </a:cubicBezTo>
                  <a:cubicBezTo>
                    <a:pt x="2894" y="14451"/>
                    <a:pt x="3239" y="14463"/>
                    <a:pt x="3585" y="14463"/>
                  </a:cubicBezTo>
                  <a:cubicBezTo>
                    <a:pt x="4811" y="14451"/>
                    <a:pt x="6037" y="14308"/>
                    <a:pt x="7228" y="14034"/>
                  </a:cubicBezTo>
                  <a:cubicBezTo>
                    <a:pt x="7252" y="14022"/>
                    <a:pt x="7264" y="14022"/>
                    <a:pt x="7275" y="14011"/>
                  </a:cubicBezTo>
                  <a:cubicBezTo>
                    <a:pt x="8776" y="13570"/>
                    <a:pt x="11633" y="12665"/>
                    <a:pt x="11633" y="12665"/>
                  </a:cubicBezTo>
                  <a:lnTo>
                    <a:pt x="11681" y="12689"/>
                  </a:lnTo>
                  <a:cubicBezTo>
                    <a:pt x="10288" y="15154"/>
                    <a:pt x="8847" y="17594"/>
                    <a:pt x="7371" y="19999"/>
                  </a:cubicBezTo>
                  <a:cubicBezTo>
                    <a:pt x="8073" y="20845"/>
                    <a:pt x="8776" y="21678"/>
                    <a:pt x="9478" y="22512"/>
                  </a:cubicBezTo>
                  <a:cubicBezTo>
                    <a:pt x="9776" y="22857"/>
                    <a:pt x="10073" y="23214"/>
                    <a:pt x="10443" y="23452"/>
                  </a:cubicBezTo>
                  <a:cubicBezTo>
                    <a:pt x="12395" y="22071"/>
                    <a:pt x="14264" y="20583"/>
                    <a:pt x="16050" y="19011"/>
                  </a:cubicBezTo>
                  <a:lnTo>
                    <a:pt x="16027" y="18987"/>
                  </a:lnTo>
                  <a:cubicBezTo>
                    <a:pt x="15943" y="18654"/>
                    <a:pt x="15848" y="18321"/>
                    <a:pt x="15753" y="17987"/>
                  </a:cubicBezTo>
                  <a:cubicBezTo>
                    <a:pt x="14848" y="14689"/>
                    <a:pt x="14014" y="11367"/>
                    <a:pt x="13252" y="8034"/>
                  </a:cubicBezTo>
                  <a:cubicBezTo>
                    <a:pt x="13633" y="7569"/>
                    <a:pt x="13991" y="7093"/>
                    <a:pt x="14217" y="6533"/>
                  </a:cubicBezTo>
                  <a:cubicBezTo>
                    <a:pt x="14479" y="5902"/>
                    <a:pt x="14514" y="5129"/>
                    <a:pt x="14157" y="4533"/>
                  </a:cubicBezTo>
                  <a:cubicBezTo>
                    <a:pt x="14014" y="4307"/>
                    <a:pt x="13800" y="4105"/>
                    <a:pt x="13550" y="4033"/>
                  </a:cubicBezTo>
                  <a:cubicBezTo>
                    <a:pt x="13473" y="4010"/>
                    <a:pt x="13396" y="3997"/>
                    <a:pt x="13319" y="3997"/>
                  </a:cubicBezTo>
                  <a:cubicBezTo>
                    <a:pt x="13277" y="3997"/>
                    <a:pt x="13235" y="4001"/>
                    <a:pt x="13193" y="4009"/>
                  </a:cubicBezTo>
                  <a:cubicBezTo>
                    <a:pt x="12967" y="4057"/>
                    <a:pt x="12776" y="4224"/>
                    <a:pt x="12621" y="4390"/>
                  </a:cubicBezTo>
                  <a:cubicBezTo>
                    <a:pt x="12205" y="4795"/>
                    <a:pt x="11859" y="5271"/>
                    <a:pt x="11586" y="5783"/>
                  </a:cubicBezTo>
                  <a:lnTo>
                    <a:pt x="11514" y="5748"/>
                  </a:lnTo>
                  <a:cubicBezTo>
                    <a:pt x="11419" y="4045"/>
                    <a:pt x="11300" y="2331"/>
                    <a:pt x="11169" y="628"/>
                  </a:cubicBezTo>
                  <a:cubicBezTo>
                    <a:pt x="11145" y="473"/>
                    <a:pt x="11133" y="307"/>
                    <a:pt x="11038" y="176"/>
                  </a:cubicBezTo>
                  <a:cubicBezTo>
                    <a:pt x="10926" y="41"/>
                    <a:pt x="10753" y="0"/>
                    <a:pt x="1056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4397550" y="988325"/>
              <a:ext cx="457525" cy="225375"/>
            </a:xfrm>
            <a:custGeom>
              <a:avLst/>
              <a:gdLst/>
              <a:ahLst/>
              <a:cxnLst/>
              <a:rect l="l" t="t" r="r" b="b"/>
              <a:pathLst>
                <a:path w="18301" h="9015" extrusionOk="0">
                  <a:moveTo>
                    <a:pt x="16256" y="0"/>
                  </a:moveTo>
                  <a:cubicBezTo>
                    <a:pt x="16049" y="0"/>
                    <a:pt x="15834" y="72"/>
                    <a:pt x="15634" y="144"/>
                  </a:cubicBezTo>
                  <a:cubicBezTo>
                    <a:pt x="12231" y="1376"/>
                    <a:pt x="8621" y="2010"/>
                    <a:pt x="5002" y="2010"/>
                  </a:cubicBezTo>
                  <a:cubicBezTo>
                    <a:pt x="4633" y="2010"/>
                    <a:pt x="4264" y="2003"/>
                    <a:pt x="3894" y="1990"/>
                  </a:cubicBezTo>
                  <a:cubicBezTo>
                    <a:pt x="3063" y="1959"/>
                    <a:pt x="2232" y="1902"/>
                    <a:pt x="1401" y="1902"/>
                  </a:cubicBezTo>
                  <a:cubicBezTo>
                    <a:pt x="1267" y="1902"/>
                    <a:pt x="1134" y="1903"/>
                    <a:pt x="1001" y="1906"/>
                  </a:cubicBezTo>
                  <a:cubicBezTo>
                    <a:pt x="763" y="1906"/>
                    <a:pt x="501" y="1930"/>
                    <a:pt x="311" y="2073"/>
                  </a:cubicBezTo>
                  <a:cubicBezTo>
                    <a:pt x="84" y="2240"/>
                    <a:pt x="1" y="2573"/>
                    <a:pt x="60" y="2859"/>
                  </a:cubicBezTo>
                  <a:cubicBezTo>
                    <a:pt x="108" y="3145"/>
                    <a:pt x="299" y="3395"/>
                    <a:pt x="489" y="3597"/>
                  </a:cubicBezTo>
                  <a:cubicBezTo>
                    <a:pt x="1227" y="4383"/>
                    <a:pt x="2299" y="4752"/>
                    <a:pt x="3370" y="4847"/>
                  </a:cubicBezTo>
                  <a:cubicBezTo>
                    <a:pt x="3560" y="4862"/>
                    <a:pt x="3749" y="4869"/>
                    <a:pt x="3939" y="4869"/>
                  </a:cubicBezTo>
                  <a:cubicBezTo>
                    <a:pt x="4202" y="4869"/>
                    <a:pt x="4465" y="4856"/>
                    <a:pt x="4728" y="4835"/>
                  </a:cubicBezTo>
                  <a:cubicBezTo>
                    <a:pt x="5335" y="4788"/>
                    <a:pt x="5942" y="4692"/>
                    <a:pt x="6549" y="4597"/>
                  </a:cubicBezTo>
                  <a:cubicBezTo>
                    <a:pt x="9359" y="4157"/>
                    <a:pt x="12169" y="3704"/>
                    <a:pt x="14967" y="3264"/>
                  </a:cubicBezTo>
                  <a:cubicBezTo>
                    <a:pt x="15074" y="3246"/>
                    <a:pt x="15187" y="3231"/>
                    <a:pt x="15296" y="3231"/>
                  </a:cubicBezTo>
                  <a:cubicBezTo>
                    <a:pt x="15480" y="3231"/>
                    <a:pt x="15653" y="3272"/>
                    <a:pt x="15765" y="3407"/>
                  </a:cubicBezTo>
                  <a:cubicBezTo>
                    <a:pt x="15860" y="3538"/>
                    <a:pt x="15872" y="3704"/>
                    <a:pt x="15896" y="3859"/>
                  </a:cubicBezTo>
                  <a:cubicBezTo>
                    <a:pt x="16027" y="5562"/>
                    <a:pt x="16146" y="7276"/>
                    <a:pt x="16241" y="8979"/>
                  </a:cubicBezTo>
                  <a:lnTo>
                    <a:pt x="16313" y="9014"/>
                  </a:lnTo>
                  <a:cubicBezTo>
                    <a:pt x="16586" y="8502"/>
                    <a:pt x="16932" y="8026"/>
                    <a:pt x="17348" y="7621"/>
                  </a:cubicBezTo>
                  <a:cubicBezTo>
                    <a:pt x="17503" y="7455"/>
                    <a:pt x="17694" y="7288"/>
                    <a:pt x="17920" y="7240"/>
                  </a:cubicBezTo>
                  <a:cubicBezTo>
                    <a:pt x="17962" y="7232"/>
                    <a:pt x="18004" y="7228"/>
                    <a:pt x="18046" y="7228"/>
                  </a:cubicBezTo>
                  <a:cubicBezTo>
                    <a:pt x="18123" y="7228"/>
                    <a:pt x="18200" y="7241"/>
                    <a:pt x="18277" y="7264"/>
                  </a:cubicBezTo>
                  <a:lnTo>
                    <a:pt x="18301" y="7181"/>
                  </a:lnTo>
                  <a:cubicBezTo>
                    <a:pt x="17884" y="5121"/>
                    <a:pt x="17479" y="3061"/>
                    <a:pt x="17063" y="990"/>
                  </a:cubicBezTo>
                  <a:cubicBezTo>
                    <a:pt x="16991" y="632"/>
                    <a:pt x="16884" y="216"/>
                    <a:pt x="16551" y="61"/>
                  </a:cubicBezTo>
                  <a:cubicBezTo>
                    <a:pt x="16457" y="18"/>
                    <a:pt x="16357" y="0"/>
                    <a:pt x="16256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4231775" y="1512225"/>
              <a:ext cx="953400" cy="989825"/>
            </a:xfrm>
            <a:custGeom>
              <a:avLst/>
              <a:gdLst/>
              <a:ahLst/>
              <a:cxnLst/>
              <a:rect l="l" t="t" r="r" b="b"/>
              <a:pathLst>
                <a:path w="38136" h="39593" extrusionOk="0">
                  <a:moveTo>
                    <a:pt x="18133" y="0"/>
                  </a:moveTo>
                  <a:lnTo>
                    <a:pt x="18133" y="0"/>
                  </a:lnTo>
                  <a:cubicBezTo>
                    <a:pt x="16574" y="298"/>
                    <a:pt x="15014" y="643"/>
                    <a:pt x="13454" y="1036"/>
                  </a:cubicBezTo>
                  <a:cubicBezTo>
                    <a:pt x="11728" y="1524"/>
                    <a:pt x="10049" y="2274"/>
                    <a:pt x="8680" y="3453"/>
                  </a:cubicBezTo>
                  <a:cubicBezTo>
                    <a:pt x="7323" y="4632"/>
                    <a:pt x="6584" y="6061"/>
                    <a:pt x="6037" y="7620"/>
                  </a:cubicBezTo>
                  <a:cubicBezTo>
                    <a:pt x="5691" y="9013"/>
                    <a:pt x="5346" y="10394"/>
                    <a:pt x="5025" y="11787"/>
                  </a:cubicBezTo>
                  <a:lnTo>
                    <a:pt x="5013" y="11787"/>
                  </a:lnTo>
                  <a:lnTo>
                    <a:pt x="5001" y="11883"/>
                  </a:lnTo>
                  <a:cubicBezTo>
                    <a:pt x="4941" y="12097"/>
                    <a:pt x="4894" y="12311"/>
                    <a:pt x="4846" y="12538"/>
                  </a:cubicBezTo>
                  <a:lnTo>
                    <a:pt x="4858" y="12538"/>
                  </a:lnTo>
                  <a:lnTo>
                    <a:pt x="2941" y="21622"/>
                  </a:lnTo>
                  <a:lnTo>
                    <a:pt x="0" y="23039"/>
                  </a:lnTo>
                  <a:cubicBezTo>
                    <a:pt x="0" y="23039"/>
                    <a:pt x="381" y="24087"/>
                    <a:pt x="2608" y="26480"/>
                  </a:cubicBezTo>
                  <a:cubicBezTo>
                    <a:pt x="2608" y="26480"/>
                    <a:pt x="3108" y="27158"/>
                    <a:pt x="3513" y="28075"/>
                  </a:cubicBezTo>
                  <a:lnTo>
                    <a:pt x="10216" y="23801"/>
                  </a:lnTo>
                  <a:cubicBezTo>
                    <a:pt x="10216" y="23801"/>
                    <a:pt x="10728" y="31516"/>
                    <a:pt x="10418" y="37624"/>
                  </a:cubicBezTo>
                  <a:cubicBezTo>
                    <a:pt x="10418" y="37624"/>
                    <a:pt x="15476" y="39593"/>
                    <a:pt x="22762" y="39593"/>
                  </a:cubicBezTo>
                  <a:cubicBezTo>
                    <a:pt x="26463" y="39593"/>
                    <a:pt x="30739" y="39085"/>
                    <a:pt x="35219" y="37553"/>
                  </a:cubicBezTo>
                  <a:lnTo>
                    <a:pt x="34088" y="18431"/>
                  </a:lnTo>
                  <a:lnTo>
                    <a:pt x="36409" y="12538"/>
                  </a:lnTo>
                  <a:cubicBezTo>
                    <a:pt x="36564" y="12133"/>
                    <a:pt x="36719" y="11728"/>
                    <a:pt x="36874" y="11335"/>
                  </a:cubicBezTo>
                  <a:cubicBezTo>
                    <a:pt x="36874" y="11335"/>
                    <a:pt x="36874" y="11323"/>
                    <a:pt x="36886" y="11323"/>
                  </a:cubicBezTo>
                  <a:cubicBezTo>
                    <a:pt x="37005" y="11002"/>
                    <a:pt x="37136" y="10668"/>
                    <a:pt x="37267" y="10347"/>
                  </a:cubicBezTo>
                  <a:cubicBezTo>
                    <a:pt x="37374" y="10073"/>
                    <a:pt x="37481" y="9799"/>
                    <a:pt x="37576" y="9537"/>
                  </a:cubicBezTo>
                  <a:cubicBezTo>
                    <a:pt x="37576" y="9525"/>
                    <a:pt x="37588" y="9525"/>
                    <a:pt x="37588" y="9525"/>
                  </a:cubicBezTo>
                  <a:cubicBezTo>
                    <a:pt x="38136" y="7108"/>
                    <a:pt x="37422" y="4346"/>
                    <a:pt x="35755" y="2536"/>
                  </a:cubicBezTo>
                  <a:cubicBezTo>
                    <a:pt x="35421" y="2167"/>
                    <a:pt x="34695" y="1679"/>
                    <a:pt x="34088" y="1453"/>
                  </a:cubicBezTo>
                  <a:cubicBezTo>
                    <a:pt x="31790" y="917"/>
                    <a:pt x="29456" y="512"/>
                    <a:pt x="27111" y="250"/>
                  </a:cubicBezTo>
                  <a:lnTo>
                    <a:pt x="27111" y="250"/>
                  </a:lnTo>
                  <a:cubicBezTo>
                    <a:pt x="27206" y="584"/>
                    <a:pt x="27301" y="917"/>
                    <a:pt x="27385" y="1250"/>
                  </a:cubicBezTo>
                  <a:lnTo>
                    <a:pt x="27408" y="1274"/>
                  </a:lnTo>
                  <a:cubicBezTo>
                    <a:pt x="25622" y="2846"/>
                    <a:pt x="23753" y="4334"/>
                    <a:pt x="21801" y="5703"/>
                  </a:cubicBezTo>
                  <a:cubicBezTo>
                    <a:pt x="21431" y="5477"/>
                    <a:pt x="21134" y="5120"/>
                    <a:pt x="20836" y="4775"/>
                  </a:cubicBezTo>
                  <a:cubicBezTo>
                    <a:pt x="20134" y="3941"/>
                    <a:pt x="19431" y="3108"/>
                    <a:pt x="18729" y="2263"/>
                  </a:cubicBezTo>
                  <a:cubicBezTo>
                    <a:pt x="18467" y="1965"/>
                    <a:pt x="18217" y="1655"/>
                    <a:pt x="17955" y="1358"/>
                  </a:cubicBezTo>
                  <a:cubicBezTo>
                    <a:pt x="18014" y="905"/>
                    <a:pt x="18074" y="453"/>
                    <a:pt x="18133" y="0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487150" y="2449825"/>
              <a:ext cx="889725" cy="1782400"/>
            </a:xfrm>
            <a:custGeom>
              <a:avLst/>
              <a:gdLst/>
              <a:ahLst/>
              <a:cxnLst/>
              <a:rect l="l" t="t" r="r" b="b"/>
              <a:pathLst>
                <a:path w="35589" h="71296" extrusionOk="0">
                  <a:moveTo>
                    <a:pt x="215" y="1"/>
                  </a:moveTo>
                  <a:cubicBezTo>
                    <a:pt x="203" y="144"/>
                    <a:pt x="203" y="287"/>
                    <a:pt x="191" y="430"/>
                  </a:cubicBezTo>
                  <a:lnTo>
                    <a:pt x="167" y="6645"/>
                  </a:lnTo>
                  <a:lnTo>
                    <a:pt x="1" y="71295"/>
                  </a:lnTo>
                  <a:lnTo>
                    <a:pt x="9526" y="71295"/>
                  </a:lnTo>
                  <a:lnTo>
                    <a:pt x="10585" y="23194"/>
                  </a:lnTo>
                  <a:lnTo>
                    <a:pt x="11657" y="33136"/>
                  </a:lnTo>
                  <a:lnTo>
                    <a:pt x="25206" y="68736"/>
                  </a:lnTo>
                  <a:lnTo>
                    <a:pt x="27671" y="68093"/>
                  </a:lnTo>
                  <a:lnTo>
                    <a:pt x="34731" y="66259"/>
                  </a:lnTo>
                  <a:lnTo>
                    <a:pt x="35589" y="66033"/>
                  </a:lnTo>
                  <a:lnTo>
                    <a:pt x="23873" y="30433"/>
                  </a:lnTo>
                  <a:lnTo>
                    <a:pt x="25206" y="13"/>
                  </a:lnTo>
                  <a:lnTo>
                    <a:pt x="25206" y="13"/>
                  </a:lnTo>
                  <a:cubicBezTo>
                    <a:pt x="25135" y="25"/>
                    <a:pt x="25075" y="49"/>
                    <a:pt x="25004" y="60"/>
                  </a:cubicBezTo>
                  <a:cubicBezTo>
                    <a:pt x="21020" y="1241"/>
                    <a:pt x="16867" y="1830"/>
                    <a:pt x="12714" y="1830"/>
                  </a:cubicBezTo>
                  <a:cubicBezTo>
                    <a:pt x="8488" y="1830"/>
                    <a:pt x="4262" y="1220"/>
                    <a:pt x="21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037100" y="1853125"/>
              <a:ext cx="323875" cy="134775"/>
            </a:xfrm>
            <a:custGeom>
              <a:avLst/>
              <a:gdLst/>
              <a:ahLst/>
              <a:cxnLst/>
              <a:rect l="l" t="t" r="r" b="b"/>
              <a:pathLst>
                <a:path w="12955" h="5391" extrusionOk="0">
                  <a:moveTo>
                    <a:pt x="9798" y="1"/>
                  </a:moveTo>
                  <a:cubicBezTo>
                    <a:pt x="9640" y="1"/>
                    <a:pt x="9485" y="32"/>
                    <a:pt x="9335" y="56"/>
                  </a:cubicBezTo>
                  <a:cubicBezTo>
                    <a:pt x="6227" y="711"/>
                    <a:pt x="3108" y="1354"/>
                    <a:pt x="0" y="1997"/>
                  </a:cubicBezTo>
                  <a:lnTo>
                    <a:pt x="0" y="2021"/>
                  </a:lnTo>
                  <a:cubicBezTo>
                    <a:pt x="477" y="3164"/>
                    <a:pt x="1548" y="3997"/>
                    <a:pt x="2715" y="4367"/>
                  </a:cubicBezTo>
                  <a:cubicBezTo>
                    <a:pt x="3345" y="4570"/>
                    <a:pt x="4003" y="4655"/>
                    <a:pt x="4664" y="4655"/>
                  </a:cubicBezTo>
                  <a:cubicBezTo>
                    <a:pt x="5239" y="4655"/>
                    <a:pt x="5817" y="4591"/>
                    <a:pt x="6382" y="4486"/>
                  </a:cubicBezTo>
                  <a:cubicBezTo>
                    <a:pt x="7466" y="4283"/>
                    <a:pt x="8549" y="3914"/>
                    <a:pt x="9490" y="3331"/>
                  </a:cubicBezTo>
                  <a:lnTo>
                    <a:pt x="9502" y="3366"/>
                  </a:lnTo>
                  <a:cubicBezTo>
                    <a:pt x="10121" y="3962"/>
                    <a:pt x="10740" y="4557"/>
                    <a:pt x="11347" y="5152"/>
                  </a:cubicBezTo>
                  <a:cubicBezTo>
                    <a:pt x="11430" y="5236"/>
                    <a:pt x="11514" y="5319"/>
                    <a:pt x="11597" y="5390"/>
                  </a:cubicBezTo>
                  <a:cubicBezTo>
                    <a:pt x="12062" y="4200"/>
                    <a:pt x="12514" y="3009"/>
                    <a:pt x="12954" y="1807"/>
                  </a:cubicBezTo>
                  <a:lnTo>
                    <a:pt x="12800" y="1747"/>
                  </a:lnTo>
                  <a:cubicBezTo>
                    <a:pt x="12597" y="1616"/>
                    <a:pt x="12383" y="1485"/>
                    <a:pt x="12181" y="1342"/>
                  </a:cubicBezTo>
                  <a:cubicBezTo>
                    <a:pt x="11645" y="997"/>
                    <a:pt x="11109" y="640"/>
                    <a:pt x="10561" y="295"/>
                  </a:cubicBezTo>
                  <a:cubicBezTo>
                    <a:pt x="10383" y="176"/>
                    <a:pt x="10204" y="56"/>
                    <a:pt x="10002" y="21"/>
                  </a:cubicBezTo>
                  <a:cubicBezTo>
                    <a:pt x="9934" y="6"/>
                    <a:pt x="9866" y="1"/>
                    <a:pt x="979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56;p39">
            <a:extLst>
              <a:ext uri="{FF2B5EF4-FFF2-40B4-BE49-F238E27FC236}">
                <a16:creationId xmlns:a16="http://schemas.microsoft.com/office/drawing/2014/main" id="{37232827-2B60-41D2-A845-6541C08C5686}"/>
              </a:ext>
            </a:extLst>
          </p:cNvPr>
          <p:cNvSpPr txBox="1">
            <a:spLocks/>
          </p:cNvSpPr>
          <p:nvPr/>
        </p:nvSpPr>
        <p:spPr>
          <a:xfrm>
            <a:off x="4494884" y="3418086"/>
            <a:ext cx="2780284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dirty="0"/>
              <a:t>Статья </a:t>
            </a:r>
            <a:r>
              <a:rPr lang="en-US" dirty="0"/>
              <a:t>Telegraph</a:t>
            </a:r>
            <a:endParaRPr lang="ru-RU" dirty="0"/>
          </a:p>
        </p:txBody>
      </p:sp>
      <p:grpSp>
        <p:nvGrpSpPr>
          <p:cNvPr id="67" name="Google Shape;662;p39">
            <a:extLst>
              <a:ext uri="{FF2B5EF4-FFF2-40B4-BE49-F238E27FC236}">
                <a16:creationId xmlns:a16="http://schemas.microsoft.com/office/drawing/2014/main" id="{A542AF4F-EE30-4CEC-875D-193F03FC912D}"/>
              </a:ext>
            </a:extLst>
          </p:cNvPr>
          <p:cNvGrpSpPr/>
          <p:nvPr/>
        </p:nvGrpSpPr>
        <p:grpSpPr>
          <a:xfrm flipH="1">
            <a:off x="6361876" y="3636919"/>
            <a:ext cx="446222" cy="74603"/>
            <a:chOff x="6146875" y="1767300"/>
            <a:chExt cx="331025" cy="57475"/>
          </a:xfrm>
        </p:grpSpPr>
        <p:sp>
          <p:nvSpPr>
            <p:cNvPr id="68" name="Google Shape;663;p39">
              <a:extLst>
                <a:ext uri="{FF2B5EF4-FFF2-40B4-BE49-F238E27FC236}">
                  <a16:creationId xmlns:a16="http://schemas.microsoft.com/office/drawing/2014/main" id="{FBFC578C-DFBB-4D02-816C-7D36DD93EC4B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64;p39">
              <a:extLst>
                <a:ext uri="{FF2B5EF4-FFF2-40B4-BE49-F238E27FC236}">
                  <a16:creationId xmlns:a16="http://schemas.microsoft.com/office/drawing/2014/main" id="{B0ADF5AE-FA15-4DFA-8DA4-AF57690314EE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65;p39">
              <a:extLst>
                <a:ext uri="{FF2B5EF4-FFF2-40B4-BE49-F238E27FC236}">
                  <a16:creationId xmlns:a16="http://schemas.microsoft.com/office/drawing/2014/main" id="{271E7244-0179-486B-BFD3-40E38AD4C159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657;p39">
            <a:extLst>
              <a:ext uri="{FF2B5EF4-FFF2-40B4-BE49-F238E27FC236}">
                <a16:creationId xmlns:a16="http://schemas.microsoft.com/office/drawing/2014/main" id="{B44817D8-A049-4F10-AEDB-203C2DA0F651}"/>
              </a:ext>
            </a:extLst>
          </p:cNvPr>
          <p:cNvSpPr txBox="1">
            <a:spLocks/>
          </p:cNvSpPr>
          <p:nvPr/>
        </p:nvSpPr>
        <p:spPr>
          <a:xfrm>
            <a:off x="4505359" y="3751733"/>
            <a:ext cx="30846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ru-RU" dirty="0"/>
              <a:t>Создание статьи с информацией о прогнозируемом пожаре и т</a:t>
            </a:r>
            <a:r>
              <a:rPr lang="en-US" dirty="0"/>
              <a:t>.</a:t>
            </a:r>
            <a:r>
              <a:rPr lang="ru-RU" dirty="0"/>
              <a:t>д</a:t>
            </a:r>
            <a:r>
              <a:rPr lang="en-US" dirty="0"/>
              <a:t>.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411</Words>
  <Application>Microsoft Office PowerPoint</Application>
  <PresentationFormat>Экран (16:9)</PresentationFormat>
  <Paragraphs>79</Paragraphs>
  <Slides>15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Open Sans</vt:lpstr>
      <vt:lpstr>Oswald</vt:lpstr>
      <vt:lpstr>Environmental Consulting by Slidesgo</vt:lpstr>
      <vt:lpstr>Прогнозирование лесных пожаров</vt:lpstr>
      <vt:lpstr>Лесные Пожары</vt:lpstr>
      <vt:lpstr>Плюсы пожаров </vt:lpstr>
      <vt:lpstr>Минусы пожаров </vt:lpstr>
      <vt:lpstr>Постановка задачи</vt:lpstr>
      <vt:lpstr>01</vt:lpstr>
      <vt:lpstr>План решения задачи</vt:lpstr>
      <vt:lpstr>02</vt:lpstr>
      <vt:lpstr>Этапы работы</vt:lpstr>
      <vt:lpstr>Факторы окружающей среды</vt:lpstr>
      <vt:lpstr>Достижения проекта</vt:lpstr>
      <vt:lpstr>Презентация PowerPoint</vt:lpstr>
      <vt:lpstr>Демонстрация бота</vt:lpstr>
      <vt:lpstr>Недостатки проекта</vt:lpstr>
      <vt:lpstr>Итоги проекта: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Consulting</dc:title>
  <cp:lastModifiedBy>User</cp:lastModifiedBy>
  <cp:revision>21</cp:revision>
  <dcterms:modified xsi:type="dcterms:W3CDTF">2021-06-24T19:06:37Z</dcterms:modified>
</cp:coreProperties>
</file>